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5" r:id="rId5"/>
    <p:sldId id="260" r:id="rId6"/>
    <p:sldId id="269" r:id="rId7"/>
    <p:sldId id="268" r:id="rId8"/>
    <p:sldId id="263" r:id="rId9"/>
    <p:sldId id="261" r:id="rId10"/>
    <p:sldId id="271" r:id="rId11"/>
    <p:sldId id="270" r:id="rId12"/>
    <p:sldId id="272" r:id="rId13"/>
    <p:sldId id="262" r:id="rId14"/>
    <p:sldId id="259" r:id="rId15"/>
    <p:sldId id="273" r:id="rId16"/>
    <p:sldId id="264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32E56-2259-4D47-8317-E7857B175CE9}" type="doc">
      <dgm:prSet loTypeId="urn:microsoft.com/office/officeart/2005/8/layout/h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86B8CC-A460-984B-BA2D-E0066DCE1594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Инициирование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B4EF3E31-9C6C-1248-89DE-F211FD655006}" type="parTrans" cxnId="{4D52207E-5EA8-C748-980B-4B2A882AFCA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D5F0C33-F44F-2B45-BF4F-28ADEF00702E}" type="sibTrans" cxnId="{4D52207E-5EA8-C748-980B-4B2A882AFCA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3B42EF2-904F-6B4D-BA82-B1282D4976F1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Разработка программы «Цифровая экономика» предусмотрена указанием Правительства РФ в рамках исполнения поручений Президента РФ №Пр-2346 от 5 декабря 2016 г.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CAB105FA-0072-224C-ACDD-C4040D8CFD0D}" type="parTrans" cxnId="{0FDE3B23-F879-3C49-951D-A79F0BDA8E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A4E5BBA-0041-8746-A405-103D503F1C88}" type="sibTrans" cxnId="{0FDE3B23-F879-3C49-951D-A79F0BDA8E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D6CA15B0-763D-0D48-8796-67DB2249836A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Цели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E10C390F-B034-054B-95A8-A1402EA5A686}" type="parTrans" cxnId="{A2A9EEA2-4086-E94E-A1B0-FD60619DBDB0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38B9B60-16FD-BD40-BEE0-198A85C2140D}" type="sibTrans" cxnId="{A2A9EEA2-4086-E94E-A1B0-FD60619DBDB0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5A0C52A-1829-084A-AE10-F326CA68F36B}">
      <dgm:prSet phldrT="[Текст]" custT="1"/>
      <dgm:spPr/>
      <dgm:t>
        <a:bodyPr/>
        <a:lstStyle/>
        <a:p>
          <a:r>
            <a:rPr lang="ru-RU" sz="1600" dirty="0" smtClean="0">
              <a:latin typeface="Times New Roman" charset="0"/>
              <a:ea typeface="Times New Roman" charset="0"/>
              <a:cs typeface="Times New Roman" charset="0"/>
            </a:rPr>
            <a:t>Программа развития цифровой экономики создается в целях ускорения цифровой трансформации Российской Федерации</a:t>
          </a:r>
          <a:endParaRPr lang="ru-RU" sz="16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B6738FEB-B69A-6B4A-B667-09B8D40592F7}" type="parTrans" cxnId="{0A1FC194-F0B7-AC4F-A15E-9454B5307A76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595963A-DA89-074E-9C0B-192B36905844}" type="sibTrans" cxnId="{0A1FC194-F0B7-AC4F-A15E-9454B5307A76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47A23B55-02F5-A549-A728-A444DFAC28B5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Сроки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0F689ECE-FDEF-DD4A-BCC2-EB175C746457}" type="parTrans" cxnId="{E99476E2-B825-3E41-BB2F-834D4AF7C42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F913E2C-8628-1B4B-B90C-01575478482E}" type="sibTrans" cxnId="{E99476E2-B825-3E41-BB2F-834D4AF7C42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CF4284A0-480C-2C46-9BA8-25C358D810D7}">
      <dgm:prSet phldrT="[Текст]" custT="1"/>
      <dgm:spPr/>
      <dgm:t>
        <a:bodyPr/>
        <a:lstStyle/>
        <a:p>
          <a:r>
            <a:rPr lang="ru-RU" sz="1600" dirty="0" smtClean="0">
              <a:latin typeface="Times New Roman" charset="0"/>
              <a:ea typeface="Times New Roman" charset="0"/>
              <a:cs typeface="Times New Roman" charset="0"/>
            </a:rPr>
            <a:t>Программа «Цифровая экономика» была утверждена распоряжением Правительства РФ №1632-р от 28 июля 2017 года</a:t>
          </a:r>
          <a:endParaRPr lang="ru-RU" sz="16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8B04196E-E1F9-0846-A023-A43442DCFBB7}" type="parTrans" cxnId="{FB4109FA-0924-1944-ACF4-78D920D67AF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F33187C-22F7-2B40-A3C2-3D142E51DFC4}" type="sibTrans" cxnId="{FB4109FA-0924-1944-ACF4-78D920D67AF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A92C76ED-C243-C04F-95C5-960A69D3FACA}" type="pres">
      <dgm:prSet presAssocID="{A4B32E56-2259-4D47-8317-E7857B175CE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4FA9B8-3BDA-1746-94FA-849A41F58706}" type="pres">
      <dgm:prSet presAssocID="{1786B8CC-A460-984B-BA2D-E0066DCE1594}" presName="compositeNode" presStyleCnt="0">
        <dgm:presLayoutVars>
          <dgm:bulletEnabled val="1"/>
        </dgm:presLayoutVars>
      </dgm:prSet>
      <dgm:spPr/>
    </dgm:pt>
    <dgm:pt modelId="{5F430A5C-6657-9642-94DC-92F421B08FF6}" type="pres">
      <dgm:prSet presAssocID="{1786B8CC-A460-984B-BA2D-E0066DCE1594}" presName="image" presStyleLbl="fgImgPlace1" presStyleIdx="0" presStyleCnt="3" custScaleX="53378" custScaleY="48248"/>
      <dgm:spPr/>
    </dgm:pt>
    <dgm:pt modelId="{CBB2D69A-6BAF-4E40-B45C-DA4C46F3515A}" type="pres">
      <dgm:prSet presAssocID="{1786B8CC-A460-984B-BA2D-E0066DCE159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B40C5-7CE0-7349-9277-4AA43F1A8ADC}" type="pres">
      <dgm:prSet presAssocID="{1786B8CC-A460-984B-BA2D-E0066DCE1594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99D1A-027F-AB4C-80DC-1925778D09B3}" type="pres">
      <dgm:prSet presAssocID="{5D5F0C33-F44F-2B45-BF4F-28ADEF00702E}" presName="sibTrans" presStyleCnt="0"/>
      <dgm:spPr/>
    </dgm:pt>
    <dgm:pt modelId="{E417D379-EF69-6F40-B700-EF32324EC6F3}" type="pres">
      <dgm:prSet presAssocID="{D6CA15B0-763D-0D48-8796-67DB2249836A}" presName="compositeNode" presStyleCnt="0">
        <dgm:presLayoutVars>
          <dgm:bulletEnabled val="1"/>
        </dgm:presLayoutVars>
      </dgm:prSet>
      <dgm:spPr/>
    </dgm:pt>
    <dgm:pt modelId="{E3123F86-C6F4-A944-9AA2-EB7CD19A3FC0}" type="pres">
      <dgm:prSet presAssocID="{D6CA15B0-763D-0D48-8796-67DB2249836A}" presName="image" presStyleLbl="fgImgPlace1" presStyleIdx="1" presStyleCnt="3" custFlipHor="1" custScaleX="53774" custScaleY="52650"/>
      <dgm:spPr/>
    </dgm:pt>
    <dgm:pt modelId="{63F85EB0-BCF4-BB43-AEAA-807453E02608}" type="pres">
      <dgm:prSet presAssocID="{D6CA15B0-763D-0D48-8796-67DB2249836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1E1D3-9844-0043-8CDA-D1194F63242E}" type="pres">
      <dgm:prSet presAssocID="{D6CA15B0-763D-0D48-8796-67DB2249836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E99B4-052C-CA40-964A-729F9DAF4440}" type="pres">
      <dgm:prSet presAssocID="{938B9B60-16FD-BD40-BEE0-198A85C2140D}" presName="sibTrans" presStyleCnt="0"/>
      <dgm:spPr/>
    </dgm:pt>
    <dgm:pt modelId="{F634F874-6679-EC4D-8752-18D7CF5AE29E}" type="pres">
      <dgm:prSet presAssocID="{47A23B55-02F5-A549-A728-A444DFAC28B5}" presName="compositeNode" presStyleCnt="0">
        <dgm:presLayoutVars>
          <dgm:bulletEnabled val="1"/>
        </dgm:presLayoutVars>
      </dgm:prSet>
      <dgm:spPr/>
    </dgm:pt>
    <dgm:pt modelId="{1A6DBECB-9252-C84B-B8FE-0FE8A7EB07C8}" type="pres">
      <dgm:prSet presAssocID="{47A23B55-02F5-A549-A728-A444DFAC28B5}" presName="image" presStyleLbl="fgImgPlace1" presStyleIdx="2" presStyleCnt="3" custScaleX="54171" custScaleY="50467"/>
      <dgm:spPr/>
    </dgm:pt>
    <dgm:pt modelId="{F2E7CABA-C070-2C46-886A-C7387746D004}" type="pres">
      <dgm:prSet presAssocID="{47A23B55-02F5-A549-A728-A444DFAC28B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BC519-2066-8A4C-8EDC-1846B3C77047}" type="pres">
      <dgm:prSet presAssocID="{47A23B55-02F5-A549-A728-A444DFAC28B5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C3A727-E552-4AF5-8F6F-E6F534549DA3}" type="presOf" srcId="{D6CA15B0-763D-0D48-8796-67DB2249836A}" destId="{A181E1D3-9844-0043-8CDA-D1194F63242E}" srcOrd="0" destOrd="0" presId="urn:microsoft.com/office/officeart/2005/8/layout/hList2"/>
    <dgm:cxn modelId="{E99476E2-B825-3E41-BB2F-834D4AF7C42E}" srcId="{A4B32E56-2259-4D47-8317-E7857B175CE9}" destId="{47A23B55-02F5-A549-A728-A444DFAC28B5}" srcOrd="2" destOrd="0" parTransId="{0F689ECE-FDEF-DD4A-BCC2-EB175C746457}" sibTransId="{BF913E2C-8628-1B4B-B90C-01575478482E}"/>
    <dgm:cxn modelId="{A2A9EEA2-4086-E94E-A1B0-FD60619DBDB0}" srcId="{A4B32E56-2259-4D47-8317-E7857B175CE9}" destId="{D6CA15B0-763D-0D48-8796-67DB2249836A}" srcOrd="1" destOrd="0" parTransId="{E10C390F-B034-054B-95A8-A1402EA5A686}" sibTransId="{938B9B60-16FD-BD40-BEE0-198A85C2140D}"/>
    <dgm:cxn modelId="{14DBB8E6-C063-42E3-ABE3-E2019D4DA1CE}" type="presOf" srcId="{1786B8CC-A460-984B-BA2D-E0066DCE1594}" destId="{99CB40C5-7CE0-7349-9277-4AA43F1A8ADC}" srcOrd="0" destOrd="0" presId="urn:microsoft.com/office/officeart/2005/8/layout/hList2"/>
    <dgm:cxn modelId="{0A1FC194-F0B7-AC4F-A15E-9454B5307A76}" srcId="{D6CA15B0-763D-0D48-8796-67DB2249836A}" destId="{F5A0C52A-1829-084A-AE10-F326CA68F36B}" srcOrd="0" destOrd="0" parTransId="{B6738FEB-B69A-6B4A-B667-09B8D40592F7}" sibTransId="{5595963A-DA89-074E-9C0B-192B36905844}"/>
    <dgm:cxn modelId="{B9B7A039-06C4-4C1A-9C43-2FBE05518AB2}" type="presOf" srcId="{47A23B55-02F5-A549-A728-A444DFAC28B5}" destId="{09CBC519-2066-8A4C-8EDC-1846B3C77047}" srcOrd="0" destOrd="0" presId="urn:microsoft.com/office/officeart/2005/8/layout/hList2"/>
    <dgm:cxn modelId="{2528CADD-48EB-4837-9EA6-E44E397215C1}" type="presOf" srcId="{F5A0C52A-1829-084A-AE10-F326CA68F36B}" destId="{63F85EB0-BCF4-BB43-AEAA-807453E02608}" srcOrd="0" destOrd="0" presId="urn:microsoft.com/office/officeart/2005/8/layout/hList2"/>
    <dgm:cxn modelId="{FB4109FA-0924-1944-ACF4-78D920D67AF7}" srcId="{47A23B55-02F5-A549-A728-A444DFAC28B5}" destId="{CF4284A0-480C-2C46-9BA8-25C358D810D7}" srcOrd="0" destOrd="0" parTransId="{8B04196E-E1F9-0846-A023-A43442DCFBB7}" sibTransId="{0F33187C-22F7-2B40-A3C2-3D142E51DFC4}"/>
    <dgm:cxn modelId="{8C50E602-9968-4028-88FF-A197E414A9A6}" type="presOf" srcId="{53B42EF2-904F-6B4D-BA82-B1282D4976F1}" destId="{CBB2D69A-6BAF-4E40-B45C-DA4C46F3515A}" srcOrd="0" destOrd="0" presId="urn:microsoft.com/office/officeart/2005/8/layout/hList2"/>
    <dgm:cxn modelId="{4D52207E-5EA8-C748-980B-4B2A882AFCAD}" srcId="{A4B32E56-2259-4D47-8317-E7857B175CE9}" destId="{1786B8CC-A460-984B-BA2D-E0066DCE1594}" srcOrd="0" destOrd="0" parTransId="{B4EF3E31-9C6C-1248-89DE-F211FD655006}" sibTransId="{5D5F0C33-F44F-2B45-BF4F-28ADEF00702E}"/>
    <dgm:cxn modelId="{1D937325-B754-454D-9F66-582A8A5F9990}" type="presOf" srcId="{CF4284A0-480C-2C46-9BA8-25C358D810D7}" destId="{F2E7CABA-C070-2C46-886A-C7387746D004}" srcOrd="0" destOrd="0" presId="urn:microsoft.com/office/officeart/2005/8/layout/hList2"/>
    <dgm:cxn modelId="{0FDE3B23-F879-3C49-951D-A79F0BDA8E0F}" srcId="{1786B8CC-A460-984B-BA2D-E0066DCE1594}" destId="{53B42EF2-904F-6B4D-BA82-B1282D4976F1}" srcOrd="0" destOrd="0" parTransId="{CAB105FA-0072-224C-ACDD-C4040D8CFD0D}" sibTransId="{FA4E5BBA-0041-8746-A405-103D503F1C88}"/>
    <dgm:cxn modelId="{615F6274-D3FD-4CC6-9026-6E6FF0B74F7C}" type="presOf" srcId="{A4B32E56-2259-4D47-8317-E7857B175CE9}" destId="{A92C76ED-C243-C04F-95C5-960A69D3FACA}" srcOrd="0" destOrd="0" presId="urn:microsoft.com/office/officeart/2005/8/layout/hList2"/>
    <dgm:cxn modelId="{E6AB5159-97D6-4355-8E54-126227E61847}" type="presParOf" srcId="{A92C76ED-C243-C04F-95C5-960A69D3FACA}" destId="{3D4FA9B8-3BDA-1746-94FA-849A41F58706}" srcOrd="0" destOrd="0" presId="urn:microsoft.com/office/officeart/2005/8/layout/hList2"/>
    <dgm:cxn modelId="{B3601DCB-0497-40A8-A043-63E455E5B213}" type="presParOf" srcId="{3D4FA9B8-3BDA-1746-94FA-849A41F58706}" destId="{5F430A5C-6657-9642-94DC-92F421B08FF6}" srcOrd="0" destOrd="0" presId="urn:microsoft.com/office/officeart/2005/8/layout/hList2"/>
    <dgm:cxn modelId="{A506CB7D-2018-4046-A3B8-72C98AF3438A}" type="presParOf" srcId="{3D4FA9B8-3BDA-1746-94FA-849A41F58706}" destId="{CBB2D69A-6BAF-4E40-B45C-DA4C46F3515A}" srcOrd="1" destOrd="0" presId="urn:microsoft.com/office/officeart/2005/8/layout/hList2"/>
    <dgm:cxn modelId="{AA614861-1214-4BAD-A53A-E4D394B27774}" type="presParOf" srcId="{3D4FA9B8-3BDA-1746-94FA-849A41F58706}" destId="{99CB40C5-7CE0-7349-9277-4AA43F1A8ADC}" srcOrd="2" destOrd="0" presId="urn:microsoft.com/office/officeart/2005/8/layout/hList2"/>
    <dgm:cxn modelId="{5E0DB782-482E-47D1-9EBA-6F20B6F2129C}" type="presParOf" srcId="{A92C76ED-C243-C04F-95C5-960A69D3FACA}" destId="{55A99D1A-027F-AB4C-80DC-1925778D09B3}" srcOrd="1" destOrd="0" presId="urn:microsoft.com/office/officeart/2005/8/layout/hList2"/>
    <dgm:cxn modelId="{A3CC02CE-E36C-4FBC-9AE7-B81A81059FC2}" type="presParOf" srcId="{A92C76ED-C243-C04F-95C5-960A69D3FACA}" destId="{E417D379-EF69-6F40-B700-EF32324EC6F3}" srcOrd="2" destOrd="0" presId="urn:microsoft.com/office/officeart/2005/8/layout/hList2"/>
    <dgm:cxn modelId="{A1CD3EC0-618F-48D2-AAC6-929472439EF9}" type="presParOf" srcId="{E417D379-EF69-6F40-B700-EF32324EC6F3}" destId="{E3123F86-C6F4-A944-9AA2-EB7CD19A3FC0}" srcOrd="0" destOrd="0" presId="urn:microsoft.com/office/officeart/2005/8/layout/hList2"/>
    <dgm:cxn modelId="{83FAEE6E-3764-4544-8314-7A32A0AE7F31}" type="presParOf" srcId="{E417D379-EF69-6F40-B700-EF32324EC6F3}" destId="{63F85EB0-BCF4-BB43-AEAA-807453E02608}" srcOrd="1" destOrd="0" presId="urn:microsoft.com/office/officeart/2005/8/layout/hList2"/>
    <dgm:cxn modelId="{6EA070D7-CE43-428E-8857-44FBDE33832C}" type="presParOf" srcId="{E417D379-EF69-6F40-B700-EF32324EC6F3}" destId="{A181E1D3-9844-0043-8CDA-D1194F63242E}" srcOrd="2" destOrd="0" presId="urn:microsoft.com/office/officeart/2005/8/layout/hList2"/>
    <dgm:cxn modelId="{A41B1CC6-741F-4D91-BF08-21BD5F554D17}" type="presParOf" srcId="{A92C76ED-C243-C04F-95C5-960A69D3FACA}" destId="{6A0E99B4-052C-CA40-964A-729F9DAF4440}" srcOrd="3" destOrd="0" presId="urn:microsoft.com/office/officeart/2005/8/layout/hList2"/>
    <dgm:cxn modelId="{ECD2E273-CBF8-489D-95EF-E491F6147348}" type="presParOf" srcId="{A92C76ED-C243-C04F-95C5-960A69D3FACA}" destId="{F634F874-6679-EC4D-8752-18D7CF5AE29E}" srcOrd="4" destOrd="0" presId="urn:microsoft.com/office/officeart/2005/8/layout/hList2"/>
    <dgm:cxn modelId="{F9C033C6-BD09-497D-88C5-101639275B91}" type="presParOf" srcId="{F634F874-6679-EC4D-8752-18D7CF5AE29E}" destId="{1A6DBECB-9252-C84B-B8FE-0FE8A7EB07C8}" srcOrd="0" destOrd="0" presId="urn:microsoft.com/office/officeart/2005/8/layout/hList2"/>
    <dgm:cxn modelId="{CEC79FF2-7472-47D0-BB23-C8F98A8221C6}" type="presParOf" srcId="{F634F874-6679-EC4D-8752-18D7CF5AE29E}" destId="{F2E7CABA-C070-2C46-886A-C7387746D004}" srcOrd="1" destOrd="0" presId="urn:microsoft.com/office/officeart/2005/8/layout/hList2"/>
    <dgm:cxn modelId="{0B0AF547-31E4-43CF-BC8E-53069CD52F49}" type="presParOf" srcId="{F634F874-6679-EC4D-8752-18D7CF5AE29E}" destId="{09CBC519-2066-8A4C-8EDC-1846B3C7704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B8C024-A0CC-E645-8A4A-FD0E821DC251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FC812468-28F6-8A41-9E94-F2A26E449D7C}">
      <dgm:prSet phldrT="[Текст]" custT="1"/>
      <dgm:spPr/>
      <dgm:t>
        <a:bodyPr/>
        <a:lstStyle/>
        <a:p>
          <a:r>
            <a:rPr lang="ru-RU" sz="1600" dirty="0" smtClean="0">
              <a:latin typeface="Times New Roman" charset="0"/>
              <a:ea typeface="Times New Roman" charset="0"/>
              <a:cs typeface="Times New Roman" charset="0"/>
            </a:rPr>
            <a:t>Роботизация</a:t>
          </a:r>
          <a:endParaRPr lang="ru-RU" sz="16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539E2DED-00EF-1C43-80AC-CD7ABA10FD36}" type="parTrans" cxnId="{CC77DDF0-87EB-D243-8489-B4C25C2CDE36}">
      <dgm:prSet/>
      <dgm:spPr/>
      <dgm:t>
        <a:bodyPr/>
        <a:lstStyle/>
        <a:p>
          <a:endParaRPr lang="ru-RU" sz="1600">
            <a:latin typeface="Times New Roman" charset="0"/>
            <a:ea typeface="Times New Roman" charset="0"/>
            <a:cs typeface="Times New Roman" charset="0"/>
          </a:endParaRPr>
        </a:p>
      </dgm:t>
    </dgm:pt>
    <dgm:pt modelId="{D5D02E77-8821-834A-B62F-56BC8751D808}" type="sibTrans" cxnId="{CC77DDF0-87EB-D243-8489-B4C25C2CDE36}">
      <dgm:prSet custT="1"/>
      <dgm:spPr/>
      <dgm:t>
        <a:bodyPr/>
        <a:lstStyle/>
        <a:p>
          <a:endParaRPr lang="ru-RU" sz="1200">
            <a:latin typeface="Times New Roman" charset="0"/>
            <a:ea typeface="Times New Roman" charset="0"/>
            <a:cs typeface="Times New Roman" charset="0"/>
          </a:endParaRPr>
        </a:p>
      </dgm:t>
    </dgm:pt>
    <dgm:pt modelId="{934F97C1-3150-CC4E-943D-E87640BB63C3}">
      <dgm:prSet phldrT="[Текст]" custT="1"/>
      <dgm:spPr/>
      <dgm:t>
        <a:bodyPr/>
        <a:lstStyle/>
        <a:p>
          <a:r>
            <a:rPr lang="ru-RU" sz="1600" dirty="0" smtClean="0">
              <a:latin typeface="Times New Roman" charset="0"/>
              <a:ea typeface="Times New Roman" charset="0"/>
              <a:cs typeface="Times New Roman" charset="0"/>
            </a:rPr>
            <a:t>Интернет вещей</a:t>
          </a:r>
          <a:endParaRPr lang="ru-RU" sz="16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08C96B94-016F-B945-B2BC-AE02CD958989}" type="parTrans" cxnId="{9A90DA45-57C6-AF41-9AFB-283C9B97BF19}">
      <dgm:prSet/>
      <dgm:spPr/>
      <dgm:t>
        <a:bodyPr/>
        <a:lstStyle/>
        <a:p>
          <a:endParaRPr lang="ru-RU" sz="1600">
            <a:latin typeface="Times New Roman" charset="0"/>
            <a:ea typeface="Times New Roman" charset="0"/>
            <a:cs typeface="Times New Roman" charset="0"/>
          </a:endParaRPr>
        </a:p>
      </dgm:t>
    </dgm:pt>
    <dgm:pt modelId="{4A31FA40-FEFA-BD42-B322-5677A7BF89C4}" type="sibTrans" cxnId="{9A90DA45-57C6-AF41-9AFB-283C9B97BF19}">
      <dgm:prSet custT="1"/>
      <dgm:spPr/>
      <dgm:t>
        <a:bodyPr/>
        <a:lstStyle/>
        <a:p>
          <a:endParaRPr lang="ru-RU" sz="1200">
            <a:latin typeface="Times New Roman" charset="0"/>
            <a:ea typeface="Times New Roman" charset="0"/>
            <a:cs typeface="Times New Roman" charset="0"/>
          </a:endParaRPr>
        </a:p>
      </dgm:t>
    </dgm:pt>
    <dgm:pt modelId="{FDB17E99-45AB-5B4D-88D7-113285D128E0}">
      <dgm:prSet custT="1"/>
      <dgm:spPr/>
      <dgm:t>
        <a:bodyPr/>
        <a:lstStyle/>
        <a:p>
          <a:r>
            <a:rPr lang="en-GB" sz="1600" dirty="0" smtClean="0">
              <a:latin typeface="Times New Roman" charset="0"/>
              <a:ea typeface="Times New Roman" charset="0"/>
              <a:cs typeface="Times New Roman" charset="0"/>
            </a:rPr>
            <a:t>ERP-</a:t>
          </a:r>
          <a:r>
            <a:rPr lang="en-GB" sz="1600" baseline="0" dirty="0" smtClean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ru-RU" sz="1600" baseline="0" dirty="0" smtClean="0">
              <a:latin typeface="Times New Roman" charset="0"/>
              <a:ea typeface="Times New Roman" charset="0"/>
              <a:cs typeface="Times New Roman" charset="0"/>
            </a:rPr>
            <a:t>и </a:t>
          </a:r>
          <a:r>
            <a:rPr lang="en-GB" sz="1600" baseline="0" dirty="0" smtClean="0">
              <a:latin typeface="Times New Roman" charset="0"/>
              <a:ea typeface="Times New Roman" charset="0"/>
              <a:cs typeface="Times New Roman" charset="0"/>
            </a:rPr>
            <a:t>CRM-</a:t>
          </a:r>
          <a:r>
            <a:rPr lang="ru-RU" sz="1600" baseline="0" dirty="0" smtClean="0">
              <a:latin typeface="Times New Roman" charset="0"/>
              <a:ea typeface="Times New Roman" charset="0"/>
              <a:cs typeface="Times New Roman" charset="0"/>
            </a:rPr>
            <a:t>системы</a:t>
          </a:r>
          <a:endParaRPr lang="ru-RU" sz="16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CFB36A1-05B0-0648-8687-1ED9DDEC627E}" type="parTrans" cxnId="{417C062C-B066-C849-9D97-CB46BEEFA502}">
      <dgm:prSet/>
      <dgm:spPr/>
      <dgm:t>
        <a:bodyPr/>
        <a:lstStyle/>
        <a:p>
          <a:endParaRPr lang="ru-RU" sz="1600">
            <a:latin typeface="Times New Roman" charset="0"/>
            <a:ea typeface="Times New Roman" charset="0"/>
            <a:cs typeface="Times New Roman" charset="0"/>
          </a:endParaRPr>
        </a:p>
      </dgm:t>
    </dgm:pt>
    <dgm:pt modelId="{AE521509-1DA1-FC4F-88B7-476CEADD22FE}" type="sibTrans" cxnId="{417C062C-B066-C849-9D97-CB46BEEFA502}">
      <dgm:prSet custT="1"/>
      <dgm:spPr/>
      <dgm:t>
        <a:bodyPr/>
        <a:lstStyle/>
        <a:p>
          <a:endParaRPr lang="ru-RU" sz="1200">
            <a:latin typeface="Times New Roman" charset="0"/>
            <a:ea typeface="Times New Roman" charset="0"/>
            <a:cs typeface="Times New Roman" charset="0"/>
          </a:endParaRPr>
        </a:p>
      </dgm:t>
    </dgm:pt>
    <dgm:pt modelId="{5D3E0879-0713-4B42-9F13-8504DF00C018}">
      <dgm:prSet custT="1"/>
      <dgm:spPr/>
      <dgm:t>
        <a:bodyPr/>
        <a:lstStyle/>
        <a:p>
          <a:r>
            <a:rPr lang="ru-RU" sz="1600" dirty="0" err="1" smtClean="0">
              <a:latin typeface="Times New Roman" charset="0"/>
              <a:ea typeface="Times New Roman" charset="0"/>
              <a:cs typeface="Times New Roman" charset="0"/>
            </a:rPr>
            <a:t>Нейро</a:t>
          </a:r>
          <a:r>
            <a:rPr lang="ru-RU" sz="1600" dirty="0" smtClean="0">
              <a:latin typeface="Times New Roman" charset="0"/>
              <a:ea typeface="Times New Roman" charset="0"/>
              <a:cs typeface="Times New Roman" charset="0"/>
            </a:rPr>
            <a:t>- и квантовые технологии</a:t>
          </a:r>
          <a:endParaRPr lang="ru-RU" sz="16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01630FF8-9AB8-F540-A410-BE1F2BF18C45}" type="parTrans" cxnId="{805E0BE0-BF11-B64D-8AF5-C89C0EC1DD4D}">
      <dgm:prSet/>
      <dgm:spPr/>
      <dgm:t>
        <a:bodyPr/>
        <a:lstStyle/>
        <a:p>
          <a:endParaRPr lang="ru-RU" sz="1600">
            <a:latin typeface="Times New Roman" charset="0"/>
            <a:ea typeface="Times New Roman" charset="0"/>
            <a:cs typeface="Times New Roman" charset="0"/>
          </a:endParaRPr>
        </a:p>
      </dgm:t>
    </dgm:pt>
    <dgm:pt modelId="{C377D89C-686D-814B-8723-83D81D92B3DC}" type="sibTrans" cxnId="{805E0BE0-BF11-B64D-8AF5-C89C0EC1DD4D}">
      <dgm:prSet/>
      <dgm:spPr/>
      <dgm:t>
        <a:bodyPr/>
        <a:lstStyle/>
        <a:p>
          <a:endParaRPr lang="ru-RU" sz="1600">
            <a:latin typeface="Times New Roman" charset="0"/>
            <a:ea typeface="Times New Roman" charset="0"/>
            <a:cs typeface="Times New Roman" charset="0"/>
          </a:endParaRPr>
        </a:p>
      </dgm:t>
    </dgm:pt>
    <dgm:pt modelId="{55062654-6876-5740-B394-06AD6D96B9C9}">
      <dgm:prSet custT="1"/>
      <dgm:spPr/>
      <dgm:t>
        <a:bodyPr/>
        <a:lstStyle/>
        <a:p>
          <a:r>
            <a:rPr lang="ru-RU" sz="1600" dirty="0" smtClean="0">
              <a:latin typeface="Times New Roman" charset="0"/>
              <a:ea typeface="Times New Roman" charset="0"/>
              <a:cs typeface="Times New Roman" charset="0"/>
            </a:rPr>
            <a:t>Искусственный интеллект</a:t>
          </a:r>
          <a:endParaRPr lang="ru-RU" sz="16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9486340-21B5-8341-A91C-BBFD8C9281D4}" type="parTrans" cxnId="{045DF9AC-36DF-6F43-B411-B66E95CE38B8}">
      <dgm:prSet/>
      <dgm:spPr/>
      <dgm:t>
        <a:bodyPr/>
        <a:lstStyle/>
        <a:p>
          <a:endParaRPr lang="ru-RU" sz="1600">
            <a:latin typeface="Times New Roman" charset="0"/>
            <a:ea typeface="Times New Roman" charset="0"/>
            <a:cs typeface="Times New Roman" charset="0"/>
          </a:endParaRPr>
        </a:p>
      </dgm:t>
    </dgm:pt>
    <dgm:pt modelId="{1B365ABC-0D0F-3E4E-A1E1-DACBB0CD85E3}" type="sibTrans" cxnId="{045DF9AC-36DF-6F43-B411-B66E95CE38B8}">
      <dgm:prSet custT="1"/>
      <dgm:spPr/>
      <dgm:t>
        <a:bodyPr/>
        <a:lstStyle/>
        <a:p>
          <a:endParaRPr lang="ru-RU" sz="1200">
            <a:latin typeface="Times New Roman" charset="0"/>
            <a:ea typeface="Times New Roman" charset="0"/>
            <a:cs typeface="Times New Roman" charset="0"/>
          </a:endParaRPr>
        </a:p>
      </dgm:t>
    </dgm:pt>
    <dgm:pt modelId="{B3196E60-4AEB-0F48-80F5-436CD16F2545}" type="pres">
      <dgm:prSet presAssocID="{3BB8C024-A0CC-E645-8A4A-FD0E821DC251}" presName="linearFlow" presStyleCnt="0">
        <dgm:presLayoutVars>
          <dgm:resizeHandles val="exact"/>
        </dgm:presLayoutVars>
      </dgm:prSet>
      <dgm:spPr/>
    </dgm:pt>
    <dgm:pt modelId="{9270DD82-682F-1B4B-971A-CA44137D1710}" type="pres">
      <dgm:prSet presAssocID="{FC812468-28F6-8A41-9E94-F2A26E449D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F45AB-23DE-5F40-B56C-5A8909541C92}" type="pres">
      <dgm:prSet presAssocID="{D5D02E77-8821-834A-B62F-56BC8751D80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A7B83A5-7146-8040-BED5-BBD828C045C4}" type="pres">
      <dgm:prSet presAssocID="{D5D02E77-8821-834A-B62F-56BC8751D80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6DFC9B7-A694-CE4C-94BA-29585FE62E98}" type="pres">
      <dgm:prSet presAssocID="{55062654-6876-5740-B394-06AD6D96B9C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A7A85-E937-0F42-9BD4-8E4A90CF4182}" type="pres">
      <dgm:prSet presAssocID="{1B365ABC-0D0F-3E4E-A1E1-DACBB0CD85E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841F00C-2B48-DD44-9236-C7C023C0A02E}" type="pres">
      <dgm:prSet presAssocID="{1B365ABC-0D0F-3E4E-A1E1-DACBB0CD85E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12CA339-440F-204F-812B-A1E5159C84C5}" type="pres">
      <dgm:prSet presAssocID="{934F97C1-3150-CC4E-943D-E87640BB63C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1EAB4-3AF6-D940-9F3A-17C67CE021C6}" type="pres">
      <dgm:prSet presAssocID="{4A31FA40-FEFA-BD42-B322-5677A7BF89C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AE1D46F-AB32-C54B-B43D-BC6BF947A05B}" type="pres">
      <dgm:prSet presAssocID="{4A31FA40-FEFA-BD42-B322-5677A7BF89C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9B9EC31-0A37-8A46-AB85-C53AD6EA0214}" type="pres">
      <dgm:prSet presAssocID="{FDB17E99-45AB-5B4D-88D7-113285D128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069E7-ECFC-D74E-A9D1-6549391C1945}" type="pres">
      <dgm:prSet presAssocID="{AE521509-1DA1-FC4F-88B7-476CEADD22FE}" presName="sibTrans" presStyleLbl="sibTrans2D1" presStyleIdx="3" presStyleCnt="4"/>
      <dgm:spPr/>
      <dgm:t>
        <a:bodyPr/>
        <a:lstStyle/>
        <a:p>
          <a:endParaRPr lang="ru-RU"/>
        </a:p>
      </dgm:t>
    </dgm:pt>
    <dgm:pt modelId="{4DEE37D5-1781-CF49-94A6-7A87086FEB02}" type="pres">
      <dgm:prSet presAssocID="{AE521509-1DA1-FC4F-88B7-476CEADD22F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EB317A0-C3AE-9245-B06F-3F2030C31DD8}" type="pres">
      <dgm:prSet presAssocID="{5D3E0879-0713-4B42-9F13-8504DF00C0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16F95-AB9D-476A-BE6B-054E38D7927B}" type="presOf" srcId="{FDB17E99-45AB-5B4D-88D7-113285D128E0}" destId="{F9B9EC31-0A37-8A46-AB85-C53AD6EA0214}" srcOrd="0" destOrd="0" presId="urn:microsoft.com/office/officeart/2005/8/layout/process2"/>
    <dgm:cxn modelId="{417C062C-B066-C849-9D97-CB46BEEFA502}" srcId="{3BB8C024-A0CC-E645-8A4A-FD0E821DC251}" destId="{FDB17E99-45AB-5B4D-88D7-113285D128E0}" srcOrd="3" destOrd="0" parTransId="{3CFB36A1-05B0-0648-8687-1ED9DDEC627E}" sibTransId="{AE521509-1DA1-FC4F-88B7-476CEADD22FE}"/>
    <dgm:cxn modelId="{457D709B-CCCD-415B-9C53-2A227A214464}" type="presOf" srcId="{934F97C1-3150-CC4E-943D-E87640BB63C3}" destId="{D12CA339-440F-204F-812B-A1E5159C84C5}" srcOrd="0" destOrd="0" presId="urn:microsoft.com/office/officeart/2005/8/layout/process2"/>
    <dgm:cxn modelId="{9A90DA45-57C6-AF41-9AFB-283C9B97BF19}" srcId="{3BB8C024-A0CC-E645-8A4A-FD0E821DC251}" destId="{934F97C1-3150-CC4E-943D-E87640BB63C3}" srcOrd="2" destOrd="0" parTransId="{08C96B94-016F-B945-B2BC-AE02CD958989}" sibTransId="{4A31FA40-FEFA-BD42-B322-5677A7BF89C4}"/>
    <dgm:cxn modelId="{C1E195DE-92BA-4A88-916F-FE635C7D4919}" type="presOf" srcId="{AE521509-1DA1-FC4F-88B7-476CEADD22FE}" destId="{58A069E7-ECFC-D74E-A9D1-6549391C1945}" srcOrd="0" destOrd="0" presId="urn:microsoft.com/office/officeart/2005/8/layout/process2"/>
    <dgm:cxn modelId="{045DF9AC-36DF-6F43-B411-B66E95CE38B8}" srcId="{3BB8C024-A0CC-E645-8A4A-FD0E821DC251}" destId="{55062654-6876-5740-B394-06AD6D96B9C9}" srcOrd="1" destOrd="0" parTransId="{39486340-21B5-8341-A91C-BBFD8C9281D4}" sibTransId="{1B365ABC-0D0F-3E4E-A1E1-DACBB0CD85E3}"/>
    <dgm:cxn modelId="{FF5C7093-C072-4720-822D-7E0266881449}" type="presOf" srcId="{4A31FA40-FEFA-BD42-B322-5677A7BF89C4}" destId="{2AE1D46F-AB32-C54B-B43D-BC6BF947A05B}" srcOrd="1" destOrd="0" presId="urn:microsoft.com/office/officeart/2005/8/layout/process2"/>
    <dgm:cxn modelId="{D1F580EA-AA9B-4F3A-8AC8-6F5D297848A2}" type="presOf" srcId="{3BB8C024-A0CC-E645-8A4A-FD0E821DC251}" destId="{B3196E60-4AEB-0F48-80F5-436CD16F2545}" srcOrd="0" destOrd="0" presId="urn:microsoft.com/office/officeart/2005/8/layout/process2"/>
    <dgm:cxn modelId="{CC77DDF0-87EB-D243-8489-B4C25C2CDE36}" srcId="{3BB8C024-A0CC-E645-8A4A-FD0E821DC251}" destId="{FC812468-28F6-8A41-9E94-F2A26E449D7C}" srcOrd="0" destOrd="0" parTransId="{539E2DED-00EF-1C43-80AC-CD7ABA10FD36}" sibTransId="{D5D02E77-8821-834A-B62F-56BC8751D808}"/>
    <dgm:cxn modelId="{9FEA6600-B079-463D-8ECF-03A3D8CBACEC}" type="presOf" srcId="{D5D02E77-8821-834A-B62F-56BC8751D808}" destId="{7A7B83A5-7146-8040-BED5-BBD828C045C4}" srcOrd="1" destOrd="0" presId="urn:microsoft.com/office/officeart/2005/8/layout/process2"/>
    <dgm:cxn modelId="{8A428638-DB80-4998-BB21-0065540A35C4}" type="presOf" srcId="{5D3E0879-0713-4B42-9F13-8504DF00C018}" destId="{8EB317A0-C3AE-9245-B06F-3F2030C31DD8}" srcOrd="0" destOrd="0" presId="urn:microsoft.com/office/officeart/2005/8/layout/process2"/>
    <dgm:cxn modelId="{5B18B41B-327A-4AF7-9450-5D1BDA92B90D}" type="presOf" srcId="{55062654-6876-5740-B394-06AD6D96B9C9}" destId="{F6DFC9B7-A694-CE4C-94BA-29585FE62E98}" srcOrd="0" destOrd="0" presId="urn:microsoft.com/office/officeart/2005/8/layout/process2"/>
    <dgm:cxn modelId="{E3737415-D789-4208-8418-1570170997E1}" type="presOf" srcId="{D5D02E77-8821-834A-B62F-56BC8751D808}" destId="{E43F45AB-23DE-5F40-B56C-5A8909541C92}" srcOrd="0" destOrd="0" presId="urn:microsoft.com/office/officeart/2005/8/layout/process2"/>
    <dgm:cxn modelId="{805E0BE0-BF11-B64D-8AF5-C89C0EC1DD4D}" srcId="{3BB8C024-A0CC-E645-8A4A-FD0E821DC251}" destId="{5D3E0879-0713-4B42-9F13-8504DF00C018}" srcOrd="4" destOrd="0" parTransId="{01630FF8-9AB8-F540-A410-BE1F2BF18C45}" sibTransId="{C377D89C-686D-814B-8723-83D81D92B3DC}"/>
    <dgm:cxn modelId="{44FA2BD8-34BC-47E3-877F-3DD95D7ED5FF}" type="presOf" srcId="{AE521509-1DA1-FC4F-88B7-476CEADD22FE}" destId="{4DEE37D5-1781-CF49-94A6-7A87086FEB02}" srcOrd="1" destOrd="0" presId="urn:microsoft.com/office/officeart/2005/8/layout/process2"/>
    <dgm:cxn modelId="{9FAB63FF-38F8-4C2F-AA50-9B6361AD3EA6}" type="presOf" srcId="{4A31FA40-FEFA-BD42-B322-5677A7BF89C4}" destId="{FA51EAB4-3AF6-D940-9F3A-17C67CE021C6}" srcOrd="0" destOrd="0" presId="urn:microsoft.com/office/officeart/2005/8/layout/process2"/>
    <dgm:cxn modelId="{8183B252-A15D-48E0-B5D3-27AA5E8D6F65}" type="presOf" srcId="{FC812468-28F6-8A41-9E94-F2A26E449D7C}" destId="{9270DD82-682F-1B4B-971A-CA44137D1710}" srcOrd="0" destOrd="0" presId="urn:microsoft.com/office/officeart/2005/8/layout/process2"/>
    <dgm:cxn modelId="{5183482F-6356-47EA-A6CD-46115203449F}" type="presOf" srcId="{1B365ABC-0D0F-3E4E-A1E1-DACBB0CD85E3}" destId="{8B3A7A85-E937-0F42-9BD4-8E4A90CF4182}" srcOrd="0" destOrd="0" presId="urn:microsoft.com/office/officeart/2005/8/layout/process2"/>
    <dgm:cxn modelId="{00B6A59E-D729-4847-BB84-726FBF1EC7E6}" type="presOf" srcId="{1B365ABC-0D0F-3E4E-A1E1-DACBB0CD85E3}" destId="{F841F00C-2B48-DD44-9236-C7C023C0A02E}" srcOrd="1" destOrd="0" presId="urn:microsoft.com/office/officeart/2005/8/layout/process2"/>
    <dgm:cxn modelId="{AA4C5C57-5993-436B-8093-0B42F8368ED7}" type="presParOf" srcId="{B3196E60-4AEB-0F48-80F5-436CD16F2545}" destId="{9270DD82-682F-1B4B-971A-CA44137D1710}" srcOrd="0" destOrd="0" presId="urn:microsoft.com/office/officeart/2005/8/layout/process2"/>
    <dgm:cxn modelId="{ACFE48E7-680A-4F4D-835B-D912CA744B6C}" type="presParOf" srcId="{B3196E60-4AEB-0F48-80F5-436CD16F2545}" destId="{E43F45AB-23DE-5F40-B56C-5A8909541C92}" srcOrd="1" destOrd="0" presId="urn:microsoft.com/office/officeart/2005/8/layout/process2"/>
    <dgm:cxn modelId="{AADDD396-A2AC-4F07-8372-A5F2EB08AE54}" type="presParOf" srcId="{E43F45AB-23DE-5F40-B56C-5A8909541C92}" destId="{7A7B83A5-7146-8040-BED5-BBD828C045C4}" srcOrd="0" destOrd="0" presId="urn:microsoft.com/office/officeart/2005/8/layout/process2"/>
    <dgm:cxn modelId="{21D2C621-7C57-4E54-88A6-64552FD88383}" type="presParOf" srcId="{B3196E60-4AEB-0F48-80F5-436CD16F2545}" destId="{F6DFC9B7-A694-CE4C-94BA-29585FE62E98}" srcOrd="2" destOrd="0" presId="urn:microsoft.com/office/officeart/2005/8/layout/process2"/>
    <dgm:cxn modelId="{702BBCFC-EAE7-4307-9892-C49490B567CD}" type="presParOf" srcId="{B3196E60-4AEB-0F48-80F5-436CD16F2545}" destId="{8B3A7A85-E937-0F42-9BD4-8E4A90CF4182}" srcOrd="3" destOrd="0" presId="urn:microsoft.com/office/officeart/2005/8/layout/process2"/>
    <dgm:cxn modelId="{D1B9DBEF-5412-45A0-A293-6B44AF037B1E}" type="presParOf" srcId="{8B3A7A85-E937-0F42-9BD4-8E4A90CF4182}" destId="{F841F00C-2B48-DD44-9236-C7C023C0A02E}" srcOrd="0" destOrd="0" presId="urn:microsoft.com/office/officeart/2005/8/layout/process2"/>
    <dgm:cxn modelId="{39FA4F14-AEB4-47DD-A11D-30F1C4C44C00}" type="presParOf" srcId="{B3196E60-4AEB-0F48-80F5-436CD16F2545}" destId="{D12CA339-440F-204F-812B-A1E5159C84C5}" srcOrd="4" destOrd="0" presId="urn:microsoft.com/office/officeart/2005/8/layout/process2"/>
    <dgm:cxn modelId="{1C9A2C81-5503-489E-B7F4-BD5A1F475B12}" type="presParOf" srcId="{B3196E60-4AEB-0F48-80F5-436CD16F2545}" destId="{FA51EAB4-3AF6-D940-9F3A-17C67CE021C6}" srcOrd="5" destOrd="0" presId="urn:microsoft.com/office/officeart/2005/8/layout/process2"/>
    <dgm:cxn modelId="{60368D28-FC9F-4D37-8BA3-BC295D629D91}" type="presParOf" srcId="{FA51EAB4-3AF6-D940-9F3A-17C67CE021C6}" destId="{2AE1D46F-AB32-C54B-B43D-BC6BF947A05B}" srcOrd="0" destOrd="0" presId="urn:microsoft.com/office/officeart/2005/8/layout/process2"/>
    <dgm:cxn modelId="{8E0C9666-A01A-4F59-BF54-02C3E677BB1C}" type="presParOf" srcId="{B3196E60-4AEB-0F48-80F5-436CD16F2545}" destId="{F9B9EC31-0A37-8A46-AB85-C53AD6EA0214}" srcOrd="6" destOrd="0" presId="urn:microsoft.com/office/officeart/2005/8/layout/process2"/>
    <dgm:cxn modelId="{B4B054D3-716C-404F-829D-40F5FD027455}" type="presParOf" srcId="{B3196E60-4AEB-0F48-80F5-436CD16F2545}" destId="{58A069E7-ECFC-D74E-A9D1-6549391C1945}" srcOrd="7" destOrd="0" presId="urn:microsoft.com/office/officeart/2005/8/layout/process2"/>
    <dgm:cxn modelId="{765AC22B-E7C8-4DD2-B4E0-6C0FDA6122CA}" type="presParOf" srcId="{58A069E7-ECFC-D74E-A9D1-6549391C1945}" destId="{4DEE37D5-1781-CF49-94A6-7A87086FEB02}" srcOrd="0" destOrd="0" presId="urn:microsoft.com/office/officeart/2005/8/layout/process2"/>
    <dgm:cxn modelId="{96CB7DD6-F85D-40DC-8E3F-3408C88FE04D}" type="presParOf" srcId="{B3196E60-4AEB-0F48-80F5-436CD16F2545}" destId="{8EB317A0-C3AE-9245-B06F-3F2030C31DD8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B32E56-2259-4D47-8317-E7857B175CE9}" type="doc">
      <dgm:prSet loTypeId="urn:microsoft.com/office/officeart/2005/8/layout/h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86B8CC-A460-984B-BA2D-E0066DCE1594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Информационные</a:t>
          </a:r>
          <a:r>
            <a:rPr lang="ru-RU" baseline="0" dirty="0" smtClean="0">
              <a:latin typeface="Times New Roman" charset="0"/>
              <a:ea typeface="Times New Roman" charset="0"/>
              <a:cs typeface="Times New Roman" charset="0"/>
            </a:rPr>
            <a:t> технологии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B4EF3E31-9C6C-1248-89DE-F211FD655006}" type="parTrans" cxnId="{4D52207E-5EA8-C748-980B-4B2A882AFCA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D5F0C33-F44F-2B45-BF4F-28ADEF00702E}" type="sibTrans" cxnId="{4D52207E-5EA8-C748-980B-4B2A882AFCA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3B42EF2-904F-6B4D-BA82-B1282D4976F1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Times New Roman" charset="0"/>
              <a:ea typeface="Times New Roman" charset="0"/>
              <a:cs typeface="Times New Roman" charset="0"/>
            </a:rPr>
            <a:t>Ресурсы</a:t>
          </a:r>
          <a:r>
            <a:rPr lang="ru-RU" sz="1800" baseline="0" dirty="0" smtClean="0">
              <a:latin typeface="Times New Roman" charset="0"/>
              <a:ea typeface="Times New Roman" charset="0"/>
              <a:cs typeface="Times New Roman" charset="0"/>
            </a:rPr>
            <a:t> для обработки и управления данными </a:t>
          </a:r>
        </a:p>
        <a:p>
          <a:pPr algn="l"/>
          <a:endParaRPr lang="ru-RU" sz="1800" baseline="0" dirty="0" smtClean="0">
            <a:latin typeface="Times New Roman" charset="0"/>
            <a:ea typeface="Times New Roman" charset="0"/>
            <a:cs typeface="Times New Roman" charset="0"/>
          </a:endParaRPr>
        </a:p>
      </dgm:t>
    </dgm:pt>
    <dgm:pt modelId="{CAB105FA-0072-224C-ACDD-C4040D8CFD0D}" type="parTrans" cxnId="{0FDE3B23-F879-3C49-951D-A79F0BDA8E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A4E5BBA-0041-8746-A405-103D503F1C88}" type="sibTrans" cxnId="{0FDE3B23-F879-3C49-951D-A79F0BDA8E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D6CA15B0-763D-0D48-8796-67DB2249836A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Операционные технологии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E10C390F-B034-054B-95A8-A1402EA5A686}" type="parTrans" cxnId="{A2A9EEA2-4086-E94E-A1B0-FD60619DBDB0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38B9B60-16FD-BD40-BEE0-198A85C2140D}" type="sibTrans" cxnId="{A2A9EEA2-4086-E94E-A1B0-FD60619DBDB0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5A0C52A-1829-084A-AE10-F326CA68F36B}">
      <dgm:prSet phldrT="[Текст]" custT="1"/>
      <dgm:spPr/>
      <dgm:t>
        <a:bodyPr/>
        <a:lstStyle/>
        <a:p>
          <a:r>
            <a:rPr lang="ru-RU" sz="1800" dirty="0" smtClean="0">
              <a:latin typeface="Times New Roman" charset="0"/>
              <a:ea typeface="Times New Roman" charset="0"/>
              <a:cs typeface="Times New Roman" charset="0"/>
            </a:rPr>
            <a:t>Наблюдение и контроль за физическим оборудованием и событиями</a:t>
          </a:r>
        </a:p>
        <a:p>
          <a:endParaRPr lang="ru-RU" sz="18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B6738FEB-B69A-6B4A-B667-09B8D40592F7}" type="parTrans" cxnId="{0A1FC194-F0B7-AC4F-A15E-9454B5307A76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595963A-DA89-074E-9C0B-192B36905844}" type="sibTrans" cxnId="{0A1FC194-F0B7-AC4F-A15E-9454B5307A76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47A23B55-02F5-A549-A728-A444DFAC28B5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Потребительские технологии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0F689ECE-FDEF-DD4A-BCC2-EB175C746457}" type="parTrans" cxnId="{E99476E2-B825-3E41-BB2F-834D4AF7C42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F913E2C-8628-1B4B-B90C-01575478482E}" type="sibTrans" cxnId="{E99476E2-B825-3E41-BB2F-834D4AF7C42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CF4284A0-480C-2C46-9BA8-25C358D810D7}">
      <dgm:prSet phldrT="[Текст]" custT="1"/>
      <dgm:spPr/>
      <dgm:t>
        <a:bodyPr/>
        <a:lstStyle/>
        <a:p>
          <a:r>
            <a:rPr lang="ru-RU" sz="1700" dirty="0" smtClean="0">
              <a:latin typeface="Times New Roman" charset="0"/>
              <a:ea typeface="Times New Roman" charset="0"/>
              <a:cs typeface="Times New Roman" charset="0"/>
            </a:rPr>
            <a:t>Конечные</a:t>
          </a:r>
          <a:r>
            <a:rPr lang="ru-RU" sz="1700" baseline="0" dirty="0" smtClean="0">
              <a:latin typeface="Times New Roman" charset="0"/>
              <a:ea typeface="Times New Roman" charset="0"/>
              <a:cs typeface="Times New Roman" charset="0"/>
            </a:rPr>
            <a:t> товары и услуги, предоставляемые человеку</a:t>
          </a:r>
        </a:p>
        <a:p>
          <a:endParaRPr lang="ru-RU" sz="17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8B04196E-E1F9-0846-A023-A43442DCFBB7}" type="parTrans" cxnId="{FB4109FA-0924-1944-ACF4-78D920D67AF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F33187C-22F7-2B40-A3C2-3D142E51DFC4}" type="sibTrans" cxnId="{FB4109FA-0924-1944-ACF4-78D920D67AF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B1B39B4-DCF7-CC44-AEA7-6EA95C866750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Times New Roman" charset="0"/>
              <a:ea typeface="Times New Roman" charset="0"/>
              <a:cs typeface="Times New Roman" charset="0"/>
            </a:rPr>
            <a:t>Обеспечение конфиденциальности,</a:t>
          </a:r>
          <a:r>
            <a:rPr lang="ru-RU" sz="1800" baseline="0" dirty="0" smtClean="0">
              <a:latin typeface="Times New Roman" charset="0"/>
              <a:ea typeface="Times New Roman" charset="0"/>
              <a:cs typeface="Times New Roman" charset="0"/>
            </a:rPr>
            <a:t> целостности и доступности данных</a:t>
          </a:r>
          <a:endParaRPr lang="ru-RU" sz="18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D43CD5D7-44ED-F345-80FC-D63DD30CE31C}" type="parTrans" cxnId="{D268DAB7-33C1-414F-9233-6CD3244357FA}">
      <dgm:prSet/>
      <dgm:spPr/>
      <dgm:t>
        <a:bodyPr/>
        <a:lstStyle/>
        <a:p>
          <a:endParaRPr lang="ru-RU"/>
        </a:p>
      </dgm:t>
    </dgm:pt>
    <dgm:pt modelId="{A7615CD6-93FA-9740-8F59-B3DC22086DB0}" type="sibTrans" cxnId="{D268DAB7-33C1-414F-9233-6CD3244357FA}">
      <dgm:prSet/>
      <dgm:spPr/>
      <dgm:t>
        <a:bodyPr/>
        <a:lstStyle/>
        <a:p>
          <a:endParaRPr lang="ru-RU"/>
        </a:p>
      </dgm:t>
    </dgm:pt>
    <dgm:pt modelId="{B1A85AEB-12C0-4C4E-824A-8C7E442965FC}">
      <dgm:prSet phldrT="[Текст]" custT="1"/>
      <dgm:spPr/>
      <dgm:t>
        <a:bodyPr/>
        <a:lstStyle/>
        <a:p>
          <a:r>
            <a:rPr lang="ru-RU" sz="1800" dirty="0" smtClean="0">
              <a:latin typeface="Times New Roman" charset="0"/>
              <a:ea typeface="Times New Roman" charset="0"/>
              <a:cs typeface="Times New Roman" charset="0"/>
            </a:rPr>
            <a:t>Автоматизация систем</a:t>
          </a:r>
          <a:endParaRPr lang="ru-RU" sz="18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9B87409F-5E59-A545-8E13-9F45609C88B3}" type="parTrans" cxnId="{5846C479-898D-DA4D-98ED-560DB499C578}">
      <dgm:prSet/>
      <dgm:spPr/>
      <dgm:t>
        <a:bodyPr/>
        <a:lstStyle/>
        <a:p>
          <a:endParaRPr lang="ru-RU"/>
        </a:p>
      </dgm:t>
    </dgm:pt>
    <dgm:pt modelId="{45C8BCAA-88B6-4C46-B374-D29A09489768}" type="sibTrans" cxnId="{5846C479-898D-DA4D-98ED-560DB499C578}">
      <dgm:prSet/>
      <dgm:spPr/>
      <dgm:t>
        <a:bodyPr/>
        <a:lstStyle/>
        <a:p>
          <a:endParaRPr lang="ru-RU"/>
        </a:p>
      </dgm:t>
    </dgm:pt>
    <dgm:pt modelId="{D55BD65D-1176-5E41-9459-1D62F40CD3DE}">
      <dgm:prSet phldrT="[Текст]" custT="1"/>
      <dgm:spPr/>
      <dgm:t>
        <a:bodyPr/>
        <a:lstStyle/>
        <a:p>
          <a:r>
            <a:rPr lang="ru-RU" sz="1700" dirty="0" smtClean="0">
              <a:latin typeface="Times New Roman" charset="0"/>
              <a:ea typeface="Times New Roman" charset="0"/>
              <a:cs typeface="Times New Roman" charset="0"/>
            </a:rPr>
            <a:t>Беспроводная связь ближнего поля ( </a:t>
          </a:r>
          <a:r>
            <a:rPr lang="en-GB" sz="1700" dirty="0" smtClean="0">
              <a:latin typeface="Times New Roman" charset="0"/>
              <a:ea typeface="Times New Roman" charset="0"/>
              <a:cs typeface="Times New Roman" charset="0"/>
            </a:rPr>
            <a:t>NFC)</a:t>
          </a:r>
          <a:r>
            <a:rPr lang="ru-RU" sz="1700" dirty="0" smtClean="0">
              <a:latin typeface="Times New Roman" charset="0"/>
              <a:ea typeface="Times New Roman" charset="0"/>
              <a:cs typeface="Times New Roman" charset="0"/>
            </a:rPr>
            <a:t>,</a:t>
          </a:r>
          <a:r>
            <a:rPr lang="ru-RU" sz="1700" baseline="0" dirty="0" smtClean="0">
              <a:latin typeface="Times New Roman" charset="0"/>
              <a:ea typeface="Times New Roman" charset="0"/>
              <a:cs typeface="Times New Roman" charset="0"/>
            </a:rPr>
            <a:t> радиочастотная идентификация (</a:t>
          </a:r>
          <a:r>
            <a:rPr lang="en-GB" sz="1700" baseline="0" dirty="0" smtClean="0">
              <a:latin typeface="Times New Roman" charset="0"/>
              <a:ea typeface="Times New Roman" charset="0"/>
              <a:cs typeface="Times New Roman" charset="0"/>
            </a:rPr>
            <a:t>RFID)</a:t>
          </a:r>
          <a:r>
            <a:rPr lang="ru-RU" sz="1700" baseline="0" dirty="0" smtClean="0">
              <a:latin typeface="Times New Roman" charset="0"/>
              <a:ea typeface="Times New Roman" charset="0"/>
              <a:cs typeface="Times New Roman" charset="0"/>
            </a:rPr>
            <a:t>, </a:t>
          </a:r>
          <a:r>
            <a:rPr lang="en-GB" sz="1700" baseline="0" dirty="0" smtClean="0">
              <a:latin typeface="Times New Roman" charset="0"/>
              <a:ea typeface="Times New Roman" charset="0"/>
              <a:cs typeface="Times New Roman" charset="0"/>
            </a:rPr>
            <a:t>Bluetooth Low</a:t>
          </a:r>
          <a:endParaRPr lang="ru-RU" sz="17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DAAE7E14-9296-2D4A-BC44-C0EC7332B809}" type="parTrans" cxnId="{21CB3BC5-68D4-D44B-B65F-AF0AEEA4DB4E}">
      <dgm:prSet/>
      <dgm:spPr/>
      <dgm:t>
        <a:bodyPr/>
        <a:lstStyle/>
        <a:p>
          <a:endParaRPr lang="ru-RU"/>
        </a:p>
      </dgm:t>
    </dgm:pt>
    <dgm:pt modelId="{D44724A6-9FA8-C249-ABE7-3829F7224D93}" type="sibTrans" cxnId="{21CB3BC5-68D4-D44B-B65F-AF0AEEA4DB4E}">
      <dgm:prSet/>
      <dgm:spPr/>
      <dgm:t>
        <a:bodyPr/>
        <a:lstStyle/>
        <a:p>
          <a:endParaRPr lang="ru-RU"/>
        </a:p>
      </dgm:t>
    </dgm:pt>
    <dgm:pt modelId="{A92C76ED-C243-C04F-95C5-960A69D3FACA}" type="pres">
      <dgm:prSet presAssocID="{A4B32E56-2259-4D47-8317-E7857B175CE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4FA9B8-3BDA-1746-94FA-849A41F58706}" type="pres">
      <dgm:prSet presAssocID="{1786B8CC-A460-984B-BA2D-E0066DCE1594}" presName="compositeNode" presStyleCnt="0">
        <dgm:presLayoutVars>
          <dgm:bulletEnabled val="1"/>
        </dgm:presLayoutVars>
      </dgm:prSet>
      <dgm:spPr/>
    </dgm:pt>
    <dgm:pt modelId="{5F430A5C-6657-9642-94DC-92F421B08FF6}" type="pres">
      <dgm:prSet presAssocID="{1786B8CC-A460-984B-BA2D-E0066DCE1594}" presName="image" presStyleLbl="fgImgPlace1" presStyleIdx="0" presStyleCnt="3" custScaleX="53378" custScaleY="42552"/>
      <dgm:spPr/>
    </dgm:pt>
    <dgm:pt modelId="{CBB2D69A-6BAF-4E40-B45C-DA4C46F3515A}" type="pres">
      <dgm:prSet presAssocID="{1786B8CC-A460-984B-BA2D-E0066DCE159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B40C5-7CE0-7349-9277-4AA43F1A8ADC}" type="pres">
      <dgm:prSet presAssocID="{1786B8CC-A460-984B-BA2D-E0066DCE1594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99D1A-027F-AB4C-80DC-1925778D09B3}" type="pres">
      <dgm:prSet presAssocID="{5D5F0C33-F44F-2B45-BF4F-28ADEF00702E}" presName="sibTrans" presStyleCnt="0"/>
      <dgm:spPr/>
    </dgm:pt>
    <dgm:pt modelId="{E417D379-EF69-6F40-B700-EF32324EC6F3}" type="pres">
      <dgm:prSet presAssocID="{D6CA15B0-763D-0D48-8796-67DB2249836A}" presName="compositeNode" presStyleCnt="0">
        <dgm:presLayoutVars>
          <dgm:bulletEnabled val="1"/>
        </dgm:presLayoutVars>
      </dgm:prSet>
      <dgm:spPr/>
    </dgm:pt>
    <dgm:pt modelId="{E3123F86-C6F4-A944-9AA2-EB7CD19A3FC0}" type="pres">
      <dgm:prSet presAssocID="{D6CA15B0-763D-0D48-8796-67DB2249836A}" presName="image" presStyleLbl="fgImgPlace1" presStyleIdx="1" presStyleCnt="3" custScaleX="53775" custScaleY="45521"/>
      <dgm:spPr/>
    </dgm:pt>
    <dgm:pt modelId="{63F85EB0-BCF4-BB43-AEAA-807453E02608}" type="pres">
      <dgm:prSet presAssocID="{D6CA15B0-763D-0D48-8796-67DB2249836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1E1D3-9844-0043-8CDA-D1194F63242E}" type="pres">
      <dgm:prSet presAssocID="{D6CA15B0-763D-0D48-8796-67DB2249836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E99B4-052C-CA40-964A-729F9DAF4440}" type="pres">
      <dgm:prSet presAssocID="{938B9B60-16FD-BD40-BEE0-198A85C2140D}" presName="sibTrans" presStyleCnt="0"/>
      <dgm:spPr/>
    </dgm:pt>
    <dgm:pt modelId="{F634F874-6679-EC4D-8752-18D7CF5AE29E}" type="pres">
      <dgm:prSet presAssocID="{47A23B55-02F5-A549-A728-A444DFAC28B5}" presName="compositeNode" presStyleCnt="0">
        <dgm:presLayoutVars>
          <dgm:bulletEnabled val="1"/>
        </dgm:presLayoutVars>
      </dgm:prSet>
      <dgm:spPr/>
    </dgm:pt>
    <dgm:pt modelId="{1A6DBECB-9252-C84B-B8FE-0FE8A7EB07C8}" type="pres">
      <dgm:prSet presAssocID="{47A23B55-02F5-A549-A728-A444DFAC28B5}" presName="image" presStyleLbl="fgImgPlace1" presStyleIdx="2" presStyleCnt="3" custScaleX="54171" custScaleY="47834"/>
      <dgm:spPr/>
    </dgm:pt>
    <dgm:pt modelId="{F2E7CABA-C070-2C46-886A-C7387746D004}" type="pres">
      <dgm:prSet presAssocID="{47A23B55-02F5-A549-A728-A444DFAC28B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BC519-2066-8A4C-8EDC-1846B3C77047}" type="pres">
      <dgm:prSet presAssocID="{47A23B55-02F5-A549-A728-A444DFAC28B5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D568AE-C004-45FF-B746-30FF03B677B7}" type="presOf" srcId="{B1A85AEB-12C0-4C4E-824A-8C7E442965FC}" destId="{63F85EB0-BCF4-BB43-AEAA-807453E02608}" srcOrd="0" destOrd="1" presId="urn:microsoft.com/office/officeart/2005/8/layout/hList2"/>
    <dgm:cxn modelId="{E99476E2-B825-3E41-BB2F-834D4AF7C42E}" srcId="{A4B32E56-2259-4D47-8317-E7857B175CE9}" destId="{47A23B55-02F5-A549-A728-A444DFAC28B5}" srcOrd="2" destOrd="0" parTransId="{0F689ECE-FDEF-DD4A-BCC2-EB175C746457}" sibTransId="{BF913E2C-8628-1B4B-B90C-01575478482E}"/>
    <dgm:cxn modelId="{A2A9EEA2-4086-E94E-A1B0-FD60619DBDB0}" srcId="{A4B32E56-2259-4D47-8317-E7857B175CE9}" destId="{D6CA15B0-763D-0D48-8796-67DB2249836A}" srcOrd="1" destOrd="0" parTransId="{E10C390F-B034-054B-95A8-A1402EA5A686}" sibTransId="{938B9B60-16FD-BD40-BEE0-198A85C2140D}"/>
    <dgm:cxn modelId="{8B91A239-53C0-4BCD-91DC-009C799CBAC3}" type="presOf" srcId="{53B42EF2-904F-6B4D-BA82-B1282D4976F1}" destId="{CBB2D69A-6BAF-4E40-B45C-DA4C46F3515A}" srcOrd="0" destOrd="0" presId="urn:microsoft.com/office/officeart/2005/8/layout/hList2"/>
    <dgm:cxn modelId="{0A1FC194-F0B7-AC4F-A15E-9454B5307A76}" srcId="{D6CA15B0-763D-0D48-8796-67DB2249836A}" destId="{F5A0C52A-1829-084A-AE10-F326CA68F36B}" srcOrd="0" destOrd="0" parTransId="{B6738FEB-B69A-6B4A-B667-09B8D40592F7}" sibTransId="{5595963A-DA89-074E-9C0B-192B36905844}"/>
    <dgm:cxn modelId="{F5CC2A02-CBD0-4E43-968F-7C8F10F0AF52}" type="presOf" srcId="{D55BD65D-1176-5E41-9459-1D62F40CD3DE}" destId="{F2E7CABA-C070-2C46-886A-C7387746D004}" srcOrd="0" destOrd="1" presId="urn:microsoft.com/office/officeart/2005/8/layout/hList2"/>
    <dgm:cxn modelId="{BBFBEC53-F86B-4B3A-87C4-410F68FA2D11}" type="presOf" srcId="{1786B8CC-A460-984B-BA2D-E0066DCE1594}" destId="{99CB40C5-7CE0-7349-9277-4AA43F1A8ADC}" srcOrd="0" destOrd="0" presId="urn:microsoft.com/office/officeart/2005/8/layout/hList2"/>
    <dgm:cxn modelId="{B840725C-9CA7-4E7A-828D-53219C7EDBCE}" type="presOf" srcId="{47A23B55-02F5-A549-A728-A444DFAC28B5}" destId="{09CBC519-2066-8A4C-8EDC-1846B3C77047}" srcOrd="0" destOrd="0" presId="urn:microsoft.com/office/officeart/2005/8/layout/hList2"/>
    <dgm:cxn modelId="{21CB3BC5-68D4-D44B-B65F-AF0AEEA4DB4E}" srcId="{47A23B55-02F5-A549-A728-A444DFAC28B5}" destId="{D55BD65D-1176-5E41-9459-1D62F40CD3DE}" srcOrd="1" destOrd="0" parTransId="{DAAE7E14-9296-2D4A-BC44-C0EC7332B809}" sibTransId="{D44724A6-9FA8-C249-ABE7-3829F7224D93}"/>
    <dgm:cxn modelId="{13974DCC-181B-4D90-A572-39A177CA0DF5}" type="presOf" srcId="{6B1B39B4-DCF7-CC44-AEA7-6EA95C866750}" destId="{CBB2D69A-6BAF-4E40-B45C-DA4C46F3515A}" srcOrd="0" destOrd="1" presId="urn:microsoft.com/office/officeart/2005/8/layout/hList2"/>
    <dgm:cxn modelId="{D268DAB7-33C1-414F-9233-6CD3244357FA}" srcId="{1786B8CC-A460-984B-BA2D-E0066DCE1594}" destId="{6B1B39B4-DCF7-CC44-AEA7-6EA95C866750}" srcOrd="1" destOrd="0" parTransId="{D43CD5D7-44ED-F345-80FC-D63DD30CE31C}" sibTransId="{A7615CD6-93FA-9740-8F59-B3DC22086DB0}"/>
    <dgm:cxn modelId="{FB4109FA-0924-1944-ACF4-78D920D67AF7}" srcId="{47A23B55-02F5-A549-A728-A444DFAC28B5}" destId="{CF4284A0-480C-2C46-9BA8-25C358D810D7}" srcOrd="0" destOrd="0" parTransId="{8B04196E-E1F9-0846-A023-A43442DCFBB7}" sibTransId="{0F33187C-22F7-2B40-A3C2-3D142E51DFC4}"/>
    <dgm:cxn modelId="{4D52207E-5EA8-C748-980B-4B2A882AFCAD}" srcId="{A4B32E56-2259-4D47-8317-E7857B175CE9}" destId="{1786B8CC-A460-984B-BA2D-E0066DCE1594}" srcOrd="0" destOrd="0" parTransId="{B4EF3E31-9C6C-1248-89DE-F211FD655006}" sibTransId="{5D5F0C33-F44F-2B45-BF4F-28ADEF00702E}"/>
    <dgm:cxn modelId="{AB8E2ABB-7023-4BF6-9960-03C05AD6C8F5}" type="presOf" srcId="{F5A0C52A-1829-084A-AE10-F326CA68F36B}" destId="{63F85EB0-BCF4-BB43-AEAA-807453E02608}" srcOrd="0" destOrd="0" presId="urn:microsoft.com/office/officeart/2005/8/layout/hList2"/>
    <dgm:cxn modelId="{5846C479-898D-DA4D-98ED-560DB499C578}" srcId="{D6CA15B0-763D-0D48-8796-67DB2249836A}" destId="{B1A85AEB-12C0-4C4E-824A-8C7E442965FC}" srcOrd="1" destOrd="0" parTransId="{9B87409F-5E59-A545-8E13-9F45609C88B3}" sibTransId="{45C8BCAA-88B6-4C46-B374-D29A09489768}"/>
    <dgm:cxn modelId="{40EEA767-EE54-46F8-A6B3-8147E5263C30}" type="presOf" srcId="{CF4284A0-480C-2C46-9BA8-25C358D810D7}" destId="{F2E7CABA-C070-2C46-886A-C7387746D004}" srcOrd="0" destOrd="0" presId="urn:microsoft.com/office/officeart/2005/8/layout/hList2"/>
    <dgm:cxn modelId="{82A81009-3E31-49FF-BDB0-5FD93C7B5792}" type="presOf" srcId="{D6CA15B0-763D-0D48-8796-67DB2249836A}" destId="{A181E1D3-9844-0043-8CDA-D1194F63242E}" srcOrd="0" destOrd="0" presId="urn:microsoft.com/office/officeart/2005/8/layout/hList2"/>
    <dgm:cxn modelId="{0FDE3B23-F879-3C49-951D-A79F0BDA8E0F}" srcId="{1786B8CC-A460-984B-BA2D-E0066DCE1594}" destId="{53B42EF2-904F-6B4D-BA82-B1282D4976F1}" srcOrd="0" destOrd="0" parTransId="{CAB105FA-0072-224C-ACDD-C4040D8CFD0D}" sibTransId="{FA4E5BBA-0041-8746-A405-103D503F1C88}"/>
    <dgm:cxn modelId="{77273075-89FF-4841-B952-397E30749507}" type="presOf" srcId="{A4B32E56-2259-4D47-8317-E7857B175CE9}" destId="{A92C76ED-C243-C04F-95C5-960A69D3FACA}" srcOrd="0" destOrd="0" presId="urn:microsoft.com/office/officeart/2005/8/layout/hList2"/>
    <dgm:cxn modelId="{77FC45FB-30A6-41D0-94A4-F8D9A732F29D}" type="presParOf" srcId="{A92C76ED-C243-C04F-95C5-960A69D3FACA}" destId="{3D4FA9B8-3BDA-1746-94FA-849A41F58706}" srcOrd="0" destOrd="0" presId="urn:microsoft.com/office/officeart/2005/8/layout/hList2"/>
    <dgm:cxn modelId="{BD88C641-CBFA-4205-8EA2-2AA2085D8254}" type="presParOf" srcId="{3D4FA9B8-3BDA-1746-94FA-849A41F58706}" destId="{5F430A5C-6657-9642-94DC-92F421B08FF6}" srcOrd="0" destOrd="0" presId="urn:microsoft.com/office/officeart/2005/8/layout/hList2"/>
    <dgm:cxn modelId="{BFA108E4-F608-4348-99A5-ACEF46B75972}" type="presParOf" srcId="{3D4FA9B8-3BDA-1746-94FA-849A41F58706}" destId="{CBB2D69A-6BAF-4E40-B45C-DA4C46F3515A}" srcOrd="1" destOrd="0" presId="urn:microsoft.com/office/officeart/2005/8/layout/hList2"/>
    <dgm:cxn modelId="{C5F101E6-6ADE-44E6-AA12-F2148A49B2D2}" type="presParOf" srcId="{3D4FA9B8-3BDA-1746-94FA-849A41F58706}" destId="{99CB40C5-7CE0-7349-9277-4AA43F1A8ADC}" srcOrd="2" destOrd="0" presId="urn:microsoft.com/office/officeart/2005/8/layout/hList2"/>
    <dgm:cxn modelId="{B19043F7-1A47-4056-BF87-2E003DC4EF76}" type="presParOf" srcId="{A92C76ED-C243-C04F-95C5-960A69D3FACA}" destId="{55A99D1A-027F-AB4C-80DC-1925778D09B3}" srcOrd="1" destOrd="0" presId="urn:microsoft.com/office/officeart/2005/8/layout/hList2"/>
    <dgm:cxn modelId="{F07AB15A-200F-493E-85CB-B09CBAB4FF0D}" type="presParOf" srcId="{A92C76ED-C243-C04F-95C5-960A69D3FACA}" destId="{E417D379-EF69-6F40-B700-EF32324EC6F3}" srcOrd="2" destOrd="0" presId="urn:microsoft.com/office/officeart/2005/8/layout/hList2"/>
    <dgm:cxn modelId="{90E43729-0741-4594-B0B5-FD3A1F7CA473}" type="presParOf" srcId="{E417D379-EF69-6F40-B700-EF32324EC6F3}" destId="{E3123F86-C6F4-A944-9AA2-EB7CD19A3FC0}" srcOrd="0" destOrd="0" presId="urn:microsoft.com/office/officeart/2005/8/layout/hList2"/>
    <dgm:cxn modelId="{7DCF2817-D4A0-4BB0-B3A3-FB5FF0FDFF35}" type="presParOf" srcId="{E417D379-EF69-6F40-B700-EF32324EC6F3}" destId="{63F85EB0-BCF4-BB43-AEAA-807453E02608}" srcOrd="1" destOrd="0" presId="urn:microsoft.com/office/officeart/2005/8/layout/hList2"/>
    <dgm:cxn modelId="{8721B6DF-9246-4E86-BDF8-DF78DD5AFEBD}" type="presParOf" srcId="{E417D379-EF69-6F40-B700-EF32324EC6F3}" destId="{A181E1D3-9844-0043-8CDA-D1194F63242E}" srcOrd="2" destOrd="0" presId="urn:microsoft.com/office/officeart/2005/8/layout/hList2"/>
    <dgm:cxn modelId="{9E9210A5-EBDB-4F6C-88F4-E6DF755BEB30}" type="presParOf" srcId="{A92C76ED-C243-C04F-95C5-960A69D3FACA}" destId="{6A0E99B4-052C-CA40-964A-729F9DAF4440}" srcOrd="3" destOrd="0" presId="urn:microsoft.com/office/officeart/2005/8/layout/hList2"/>
    <dgm:cxn modelId="{EC5640DB-C538-4541-882E-5C6E196BBA8B}" type="presParOf" srcId="{A92C76ED-C243-C04F-95C5-960A69D3FACA}" destId="{F634F874-6679-EC4D-8752-18D7CF5AE29E}" srcOrd="4" destOrd="0" presId="urn:microsoft.com/office/officeart/2005/8/layout/hList2"/>
    <dgm:cxn modelId="{7892E659-A778-47CB-AD58-9D7BAB92E9F3}" type="presParOf" srcId="{F634F874-6679-EC4D-8752-18D7CF5AE29E}" destId="{1A6DBECB-9252-C84B-B8FE-0FE8A7EB07C8}" srcOrd="0" destOrd="0" presId="urn:microsoft.com/office/officeart/2005/8/layout/hList2"/>
    <dgm:cxn modelId="{E18B43B1-4F36-4372-AC66-058F1F08C73B}" type="presParOf" srcId="{F634F874-6679-EC4D-8752-18D7CF5AE29E}" destId="{F2E7CABA-C070-2C46-886A-C7387746D004}" srcOrd="1" destOrd="0" presId="urn:microsoft.com/office/officeart/2005/8/layout/hList2"/>
    <dgm:cxn modelId="{092C55C2-DA71-4DFC-AD8F-FAA672AE15C1}" type="presParOf" srcId="{F634F874-6679-EC4D-8752-18D7CF5AE29E}" destId="{09CBC519-2066-8A4C-8EDC-1846B3C7704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165F43-8BCC-42A6-AB32-E788A3FC4B27}" type="doc">
      <dgm:prSet loTypeId="urn:microsoft.com/office/officeart/2005/8/layout/vList6" loCatId="list" qsTypeId="urn:microsoft.com/office/officeart/2005/8/quickstyle/simple2" qsCatId="simple" csTypeId="urn:microsoft.com/office/officeart/2005/8/colors/accent1_1" csCatId="accent1" phldr="1"/>
      <dgm:spPr/>
    </dgm:pt>
    <dgm:pt modelId="{E9CA09A7-C329-48D3-8554-2DFBCD2520B9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Кибербезопасность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1409E-A9F2-4514-BCD5-03ACF9C954E3}" type="parTrans" cxnId="{8F8F594B-F580-4E53-B332-8ABE9581E5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82F48-19EB-42AE-BEB5-E446FCD3D25C}" type="sibTrans" cxnId="{8F8F594B-F580-4E53-B332-8ABE9581E5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F73FB-F5D1-44E9-9D2E-67A1E9A8C305}">
      <dgm:prSet phldrT="[Текст]"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Маргинализм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F1FF1-C289-4944-A641-57DED1436195}" type="parTrans" cxnId="{8C978061-4764-4B37-B0EE-0F1A27D79EC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7B1F0-01E9-4A83-BAE3-BBC0B70FEBBB}" type="sibTrans" cxnId="{8C978061-4764-4B37-B0EE-0F1A27D79EC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18059E-B11C-443D-8BFC-835EF7B84128}">
      <dgm:prSet phldrT="[Текст]"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Безработица/черная занятость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6BC7B-9F66-47E2-8D2F-68C5CEFCED7B}" type="parTrans" cxnId="{4CAD1007-7634-4DEF-89D9-BF834A080D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FD00B-9264-429F-967D-DF10059FBC89}" type="sibTrans" cxnId="{4CAD1007-7634-4DEF-89D9-BF834A080D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265D8-6C93-48E4-881F-3136E9156D62}">
      <dgm:prSet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Растрата бюджетных средств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C222C-BAAE-4463-88CC-68A7A784C7B2}" type="parTrans" cxnId="{D2E45D51-B56D-4425-AA36-19D5C13DB69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2B3E4-0649-4350-A7D9-2B2BFCD94B3D}" type="sibTrans" cxnId="{D2E45D51-B56D-4425-AA36-19D5C13DB69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3275DA-0EB0-45F7-AA7C-DB64FD1BF507}" type="pres">
      <dgm:prSet presAssocID="{80165F43-8BCC-42A6-AB32-E788A3FC4B27}" presName="Name0" presStyleCnt="0">
        <dgm:presLayoutVars>
          <dgm:dir/>
          <dgm:animLvl val="lvl"/>
          <dgm:resizeHandles/>
        </dgm:presLayoutVars>
      </dgm:prSet>
      <dgm:spPr/>
    </dgm:pt>
    <dgm:pt modelId="{1DE571A8-3484-499A-B6A4-C6CE2B25F946}" type="pres">
      <dgm:prSet presAssocID="{E9CA09A7-C329-48D3-8554-2DFBCD2520B9}" presName="linNode" presStyleCnt="0"/>
      <dgm:spPr/>
    </dgm:pt>
    <dgm:pt modelId="{7CE84378-F52B-4757-ACEA-2107F933E6FA}" type="pres">
      <dgm:prSet presAssocID="{E9CA09A7-C329-48D3-8554-2DFBCD2520B9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6B4FF-ADA5-473B-9F40-693F04B31AFF}" type="pres">
      <dgm:prSet presAssocID="{E9CA09A7-C329-48D3-8554-2DFBCD2520B9}" presName="childShp" presStyleLbl="bgAccFollowNode1" presStyleIdx="0" presStyleCnt="4">
        <dgm:presLayoutVars>
          <dgm:bulletEnabled val="1"/>
        </dgm:presLayoutVars>
      </dgm:prSet>
      <dgm:spPr>
        <a:ln>
          <a:solidFill>
            <a:schemeClr val="accent1">
              <a:lumMod val="40000"/>
              <a:lumOff val="60000"/>
              <a:alpha val="90000"/>
            </a:schemeClr>
          </a:solidFill>
        </a:ln>
      </dgm:spPr>
    </dgm:pt>
    <dgm:pt modelId="{19F3656B-D118-496E-9A45-22584BB4F6AA}" type="pres">
      <dgm:prSet presAssocID="{16D82F48-19EB-42AE-BEB5-E446FCD3D25C}" presName="spacing" presStyleCnt="0"/>
      <dgm:spPr/>
    </dgm:pt>
    <dgm:pt modelId="{ABEC389B-ADBA-4FA3-B6CE-FF2EC5D1964C}" type="pres">
      <dgm:prSet presAssocID="{41DF73FB-F5D1-44E9-9D2E-67A1E9A8C305}" presName="linNode" presStyleCnt="0"/>
      <dgm:spPr/>
    </dgm:pt>
    <dgm:pt modelId="{7B0E08FA-B2EC-4FF5-AD7E-2FA25D504F8A}" type="pres">
      <dgm:prSet presAssocID="{41DF73FB-F5D1-44E9-9D2E-67A1E9A8C30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3B44C-7503-41BF-A12B-B7AAB664C836}" type="pres">
      <dgm:prSet presAssocID="{41DF73FB-F5D1-44E9-9D2E-67A1E9A8C305}" presName="childShp" presStyleLbl="bgAccFollowNode1" presStyleIdx="1" presStyleCnt="4">
        <dgm:presLayoutVars>
          <dgm:bulletEnabled val="1"/>
        </dgm:presLayoutVars>
      </dgm:prSet>
      <dgm:spPr>
        <a:ln>
          <a:solidFill>
            <a:schemeClr val="accent1">
              <a:lumMod val="40000"/>
              <a:lumOff val="60000"/>
              <a:alpha val="90000"/>
            </a:schemeClr>
          </a:solidFill>
        </a:ln>
      </dgm:spPr>
    </dgm:pt>
    <dgm:pt modelId="{2A6391A1-24A0-44C1-8A06-C92D9EF8F9E2}" type="pres">
      <dgm:prSet presAssocID="{7027B1F0-01E9-4A83-BAE3-BBC0B70FEBBB}" presName="spacing" presStyleCnt="0"/>
      <dgm:spPr/>
    </dgm:pt>
    <dgm:pt modelId="{0A7FBDA2-71D4-477E-9E94-773A5B9BEF6D}" type="pres">
      <dgm:prSet presAssocID="{6F18059E-B11C-443D-8BFC-835EF7B84128}" presName="linNode" presStyleCnt="0"/>
      <dgm:spPr/>
    </dgm:pt>
    <dgm:pt modelId="{480092C8-54C7-4419-89F6-A67EC1AEB553}" type="pres">
      <dgm:prSet presAssocID="{6F18059E-B11C-443D-8BFC-835EF7B84128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B24C8-0339-41D1-B6AA-48A6BF8C0DA2}" type="pres">
      <dgm:prSet presAssocID="{6F18059E-B11C-443D-8BFC-835EF7B84128}" presName="childShp" presStyleLbl="bgAccFollowNode1" presStyleIdx="2" presStyleCnt="4">
        <dgm:presLayoutVars>
          <dgm:bulletEnabled val="1"/>
        </dgm:presLayoutVars>
      </dgm:prSet>
      <dgm:spPr>
        <a:ln>
          <a:solidFill>
            <a:schemeClr val="accent1">
              <a:lumMod val="40000"/>
              <a:lumOff val="60000"/>
              <a:alpha val="90000"/>
            </a:schemeClr>
          </a:solidFill>
        </a:ln>
      </dgm:spPr>
    </dgm:pt>
    <dgm:pt modelId="{2582330E-BED3-49E0-9433-496390F807E3}" type="pres">
      <dgm:prSet presAssocID="{D7CFD00B-9264-429F-967D-DF10059FBC89}" presName="spacing" presStyleCnt="0"/>
      <dgm:spPr/>
    </dgm:pt>
    <dgm:pt modelId="{E5250F2C-604B-4D70-9E52-AD7624401D2C}" type="pres">
      <dgm:prSet presAssocID="{1B3265D8-6C93-48E4-881F-3136E9156D62}" presName="linNode" presStyleCnt="0"/>
      <dgm:spPr/>
    </dgm:pt>
    <dgm:pt modelId="{BBE7D759-2E64-4580-BB6D-2E239D14E13B}" type="pres">
      <dgm:prSet presAssocID="{1B3265D8-6C93-48E4-881F-3136E9156D62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53392-0850-48AB-B154-683E647095F5}" type="pres">
      <dgm:prSet presAssocID="{1B3265D8-6C93-48E4-881F-3136E9156D62}" presName="childShp" presStyleLbl="bgAccFollowNode1" presStyleIdx="3" presStyleCnt="4">
        <dgm:presLayoutVars>
          <dgm:bulletEnabled val="1"/>
        </dgm:presLayoutVars>
      </dgm:prSet>
      <dgm:spPr>
        <a:ln>
          <a:solidFill>
            <a:schemeClr val="accent1">
              <a:lumMod val="40000"/>
              <a:lumOff val="60000"/>
              <a:alpha val="90000"/>
            </a:schemeClr>
          </a:solidFill>
        </a:ln>
      </dgm:spPr>
    </dgm:pt>
  </dgm:ptLst>
  <dgm:cxnLst>
    <dgm:cxn modelId="{8C978061-4764-4B37-B0EE-0F1A27D79EC4}" srcId="{80165F43-8BCC-42A6-AB32-E788A3FC4B27}" destId="{41DF73FB-F5D1-44E9-9D2E-67A1E9A8C305}" srcOrd="1" destOrd="0" parTransId="{06FF1FF1-C289-4944-A641-57DED1436195}" sibTransId="{7027B1F0-01E9-4A83-BAE3-BBC0B70FEBBB}"/>
    <dgm:cxn modelId="{4CAD1007-7634-4DEF-89D9-BF834A080D20}" srcId="{80165F43-8BCC-42A6-AB32-E788A3FC4B27}" destId="{6F18059E-B11C-443D-8BFC-835EF7B84128}" srcOrd="2" destOrd="0" parTransId="{0AF6BC7B-9F66-47E2-8D2F-68C5CEFCED7B}" sibTransId="{D7CFD00B-9264-429F-967D-DF10059FBC89}"/>
    <dgm:cxn modelId="{C1E382FB-98FA-45C3-97D7-D0DAE7FC4DB0}" type="presOf" srcId="{41DF73FB-F5D1-44E9-9D2E-67A1E9A8C305}" destId="{7B0E08FA-B2EC-4FF5-AD7E-2FA25D504F8A}" srcOrd="0" destOrd="0" presId="urn:microsoft.com/office/officeart/2005/8/layout/vList6"/>
    <dgm:cxn modelId="{E075CE5E-C0ED-40E4-A178-0543C9E68AE8}" type="presOf" srcId="{80165F43-8BCC-42A6-AB32-E788A3FC4B27}" destId="{723275DA-0EB0-45F7-AA7C-DB64FD1BF507}" srcOrd="0" destOrd="0" presId="urn:microsoft.com/office/officeart/2005/8/layout/vList6"/>
    <dgm:cxn modelId="{8F8F594B-F580-4E53-B332-8ABE9581E57D}" srcId="{80165F43-8BCC-42A6-AB32-E788A3FC4B27}" destId="{E9CA09A7-C329-48D3-8554-2DFBCD2520B9}" srcOrd="0" destOrd="0" parTransId="{28B1409E-A9F2-4514-BCD5-03ACF9C954E3}" sibTransId="{16D82F48-19EB-42AE-BEB5-E446FCD3D25C}"/>
    <dgm:cxn modelId="{D2E45D51-B56D-4425-AA36-19D5C13DB691}" srcId="{80165F43-8BCC-42A6-AB32-E788A3FC4B27}" destId="{1B3265D8-6C93-48E4-881F-3136E9156D62}" srcOrd="3" destOrd="0" parTransId="{D21C222C-BAAE-4463-88CC-68A7A784C7B2}" sibTransId="{3582B3E4-0649-4350-A7D9-2B2BFCD94B3D}"/>
    <dgm:cxn modelId="{7332FB3B-83A5-4E2C-BDFC-8B53C9256578}" type="presOf" srcId="{E9CA09A7-C329-48D3-8554-2DFBCD2520B9}" destId="{7CE84378-F52B-4757-ACEA-2107F933E6FA}" srcOrd="0" destOrd="0" presId="urn:microsoft.com/office/officeart/2005/8/layout/vList6"/>
    <dgm:cxn modelId="{804C6910-318C-4431-AC70-616074118D83}" type="presOf" srcId="{6F18059E-B11C-443D-8BFC-835EF7B84128}" destId="{480092C8-54C7-4419-89F6-A67EC1AEB553}" srcOrd="0" destOrd="0" presId="urn:microsoft.com/office/officeart/2005/8/layout/vList6"/>
    <dgm:cxn modelId="{2C7E70A6-AFD3-4AB3-A672-1A1CA770F956}" type="presOf" srcId="{1B3265D8-6C93-48E4-881F-3136E9156D62}" destId="{BBE7D759-2E64-4580-BB6D-2E239D14E13B}" srcOrd="0" destOrd="0" presId="urn:microsoft.com/office/officeart/2005/8/layout/vList6"/>
    <dgm:cxn modelId="{D978CF85-DC8A-4CE0-93E7-C775293BED30}" type="presParOf" srcId="{723275DA-0EB0-45F7-AA7C-DB64FD1BF507}" destId="{1DE571A8-3484-499A-B6A4-C6CE2B25F946}" srcOrd="0" destOrd="0" presId="urn:microsoft.com/office/officeart/2005/8/layout/vList6"/>
    <dgm:cxn modelId="{BBEF24D0-716F-4D46-B317-2C5DF6A050E3}" type="presParOf" srcId="{1DE571A8-3484-499A-B6A4-C6CE2B25F946}" destId="{7CE84378-F52B-4757-ACEA-2107F933E6FA}" srcOrd="0" destOrd="0" presId="urn:microsoft.com/office/officeart/2005/8/layout/vList6"/>
    <dgm:cxn modelId="{01710AB3-F0F8-4D99-87D7-80E416D0E31F}" type="presParOf" srcId="{1DE571A8-3484-499A-B6A4-C6CE2B25F946}" destId="{4B46B4FF-ADA5-473B-9F40-693F04B31AFF}" srcOrd="1" destOrd="0" presId="urn:microsoft.com/office/officeart/2005/8/layout/vList6"/>
    <dgm:cxn modelId="{1B3659F6-5DDF-4558-9F79-2CC8987EBE49}" type="presParOf" srcId="{723275DA-0EB0-45F7-AA7C-DB64FD1BF507}" destId="{19F3656B-D118-496E-9A45-22584BB4F6AA}" srcOrd="1" destOrd="0" presId="urn:microsoft.com/office/officeart/2005/8/layout/vList6"/>
    <dgm:cxn modelId="{D6FBAB40-DCAE-4A6A-8A03-E97C7458834C}" type="presParOf" srcId="{723275DA-0EB0-45F7-AA7C-DB64FD1BF507}" destId="{ABEC389B-ADBA-4FA3-B6CE-FF2EC5D1964C}" srcOrd="2" destOrd="0" presId="urn:microsoft.com/office/officeart/2005/8/layout/vList6"/>
    <dgm:cxn modelId="{ABE20C7C-9339-4435-9C38-3EBF3584BBFA}" type="presParOf" srcId="{ABEC389B-ADBA-4FA3-B6CE-FF2EC5D1964C}" destId="{7B0E08FA-B2EC-4FF5-AD7E-2FA25D504F8A}" srcOrd="0" destOrd="0" presId="urn:microsoft.com/office/officeart/2005/8/layout/vList6"/>
    <dgm:cxn modelId="{AE7C10A2-6694-48BF-8050-A4EE60F4C770}" type="presParOf" srcId="{ABEC389B-ADBA-4FA3-B6CE-FF2EC5D1964C}" destId="{AE93B44C-7503-41BF-A12B-B7AAB664C836}" srcOrd="1" destOrd="0" presId="urn:microsoft.com/office/officeart/2005/8/layout/vList6"/>
    <dgm:cxn modelId="{7EA618EA-1AD6-463E-B1A8-E5BE3DEFAFBC}" type="presParOf" srcId="{723275DA-0EB0-45F7-AA7C-DB64FD1BF507}" destId="{2A6391A1-24A0-44C1-8A06-C92D9EF8F9E2}" srcOrd="3" destOrd="0" presId="urn:microsoft.com/office/officeart/2005/8/layout/vList6"/>
    <dgm:cxn modelId="{CFBD6799-537F-4390-B858-2EB6B52E515D}" type="presParOf" srcId="{723275DA-0EB0-45F7-AA7C-DB64FD1BF507}" destId="{0A7FBDA2-71D4-477E-9E94-773A5B9BEF6D}" srcOrd="4" destOrd="0" presId="urn:microsoft.com/office/officeart/2005/8/layout/vList6"/>
    <dgm:cxn modelId="{98BC7AC7-86C9-422B-9C30-540FDACA294D}" type="presParOf" srcId="{0A7FBDA2-71D4-477E-9E94-773A5B9BEF6D}" destId="{480092C8-54C7-4419-89F6-A67EC1AEB553}" srcOrd="0" destOrd="0" presId="urn:microsoft.com/office/officeart/2005/8/layout/vList6"/>
    <dgm:cxn modelId="{AA990226-FC6A-466F-8B56-71E6C6863D9B}" type="presParOf" srcId="{0A7FBDA2-71D4-477E-9E94-773A5B9BEF6D}" destId="{115B24C8-0339-41D1-B6AA-48A6BF8C0DA2}" srcOrd="1" destOrd="0" presId="urn:microsoft.com/office/officeart/2005/8/layout/vList6"/>
    <dgm:cxn modelId="{D4B25E58-9945-45D3-88B9-B7F8A1EF8DCB}" type="presParOf" srcId="{723275DA-0EB0-45F7-AA7C-DB64FD1BF507}" destId="{2582330E-BED3-49E0-9433-496390F807E3}" srcOrd="5" destOrd="0" presId="urn:microsoft.com/office/officeart/2005/8/layout/vList6"/>
    <dgm:cxn modelId="{18807E13-604B-4B8A-80C2-2AB3E9BAA26F}" type="presParOf" srcId="{723275DA-0EB0-45F7-AA7C-DB64FD1BF507}" destId="{E5250F2C-604B-4D70-9E52-AD7624401D2C}" srcOrd="6" destOrd="0" presId="urn:microsoft.com/office/officeart/2005/8/layout/vList6"/>
    <dgm:cxn modelId="{4F46A084-F79F-42F4-BD76-F4F360FC7DBB}" type="presParOf" srcId="{E5250F2C-604B-4D70-9E52-AD7624401D2C}" destId="{BBE7D759-2E64-4580-BB6D-2E239D14E13B}" srcOrd="0" destOrd="0" presId="urn:microsoft.com/office/officeart/2005/8/layout/vList6"/>
    <dgm:cxn modelId="{F1A8C09B-BF9C-4AA5-A918-74EDC51011CA}" type="presParOf" srcId="{E5250F2C-604B-4D70-9E52-AD7624401D2C}" destId="{D2E53392-0850-48AB-B154-683E647095F5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581437-BAAF-49CF-8A14-563A2096DE6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3238C4-1F2B-46C9-B49D-DE82D58F79BE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Новые возможности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трудоустрйоства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1D038-BB1A-4D08-85E8-86F9C827A8DB}" type="parTrans" cxnId="{E0296378-582C-4B83-AF4B-BB54CE19847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933F4-3769-4D3D-91A1-4D1E1ACF8E1C}" type="sibTrans" cxnId="{E0296378-582C-4B83-AF4B-BB54CE19847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C92DB-DC42-43C7-8FA9-0F51CC520FDA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покупательной способности населения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0878F-33C3-450C-8983-6964EA3C1E11}" type="parTrans" cxnId="{68FC714B-7302-43C8-A1AF-3B8D3DD4E69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C81AF-FCE1-430A-B505-7721C76CC432}" type="sibTrans" cxnId="{68FC714B-7302-43C8-A1AF-3B8D3DD4E69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1A5D0-86D1-4819-8EA3-7DA3A3A6CE16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лифт и рост вовлеченности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42CDDD-7DBF-4653-A34B-FE3D93D36DDF}" type="parTrans" cxnId="{FBB7E6FF-5374-43F1-A044-F01361A2D5F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D82DFD-8072-45B1-AD89-2564B864F61E}" type="sibTrans" cxnId="{FBB7E6FF-5374-43F1-A044-F01361A2D5F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1A1D2-C44C-40A7-ACDE-4FD7E8734312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Доступная, качественная медицина и образование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89A42-C7B0-4F16-A1B6-87AC8F8C576E}" type="parTrans" cxnId="{BD7B5FA6-59AE-4340-92E5-7157C243AB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E0DC9-2AB4-4E65-A30F-548754AF4B90}" type="sibTrans" cxnId="{BD7B5FA6-59AE-4340-92E5-7157C243AB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33C55-9154-4689-B5C5-C6B3654D661B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Комфортные для жизни города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5C8E8-898E-4836-9861-C51E7F5D103A}" type="parTrans" cxnId="{C012F09A-6AE2-4086-9642-65C83F94C28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D7E75-21D7-4F29-8FA4-4EF9103B2301}" type="sibTrans" cxnId="{C012F09A-6AE2-4086-9642-65C83F94C28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22BB6-DA23-4A75-8717-FA215377BC0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Привлекательность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экономики для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квалифицированных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3822A-8E16-4C71-BD02-164ADED7BFA0}" type="parTrans" cxnId="{35A654CB-7174-40A7-ACE2-0B6FDF5ACEB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E76B0-30A4-48C4-BAA2-A19EAF1DD527}" type="sibTrans" cxnId="{35A654CB-7174-40A7-ACE2-0B6FDF5ACEB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D6F37-5AC8-4EB6-B1CF-28A011B440C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Удобные цифровые сервисы и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госуслуги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748CE-B6DA-43F3-AD1D-75C121AFDFBF}" type="parTrans" cxnId="{94886709-7B9A-4FAC-8FFB-4C08BAB40C2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4A790-5357-4823-B9D7-4285DDD3A660}" type="sibTrans" cxnId="{94886709-7B9A-4FAC-8FFB-4C08BAB40C2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A6C7C-1481-4C4C-BC62-A7ECD48A2B2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Национальная,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экономическая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общественная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21F08-F03E-4B9E-9762-7AE81B3EB813}" type="parTrans" cxnId="{ED6A1191-E543-4009-9D58-678E6C4A75F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D79423-9072-4A33-B1E4-6383FB5C7863}" type="sibTrans" cxnId="{ED6A1191-E543-4009-9D58-678E6C4A75F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5717B-ABB7-44B0-9713-4C190A5DAF6E}" type="pres">
      <dgm:prSet presAssocID="{10581437-BAAF-49CF-8A14-563A2096DE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A8AE2A-9409-4C6D-BF3D-506C1DAD163E}" type="pres">
      <dgm:prSet presAssocID="{383238C4-1F2B-46C9-B49D-DE82D58F79B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A7CC0-7CCE-4376-8010-64DC7F3674ED}" type="pres">
      <dgm:prSet presAssocID="{50B933F4-3769-4D3D-91A1-4D1E1ACF8E1C}" presName="sibTrans" presStyleCnt="0"/>
      <dgm:spPr/>
    </dgm:pt>
    <dgm:pt modelId="{A6AB5139-FB76-43EC-A62B-A4AC04402742}" type="pres">
      <dgm:prSet presAssocID="{50BC92DB-DC42-43C7-8FA9-0F51CC520FD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D9C0A-B317-49AA-A432-8EDCAF2D2049}" type="pres">
      <dgm:prSet presAssocID="{49FC81AF-FCE1-430A-B505-7721C76CC432}" presName="sibTrans" presStyleCnt="0"/>
      <dgm:spPr/>
    </dgm:pt>
    <dgm:pt modelId="{3D951DEB-B957-467B-B609-79A131135C5D}" type="pres">
      <dgm:prSet presAssocID="{39F1A5D0-86D1-4819-8EA3-7DA3A3A6CE1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08B8B-74D4-4FD8-B4C5-CDF747E33233}" type="pres">
      <dgm:prSet presAssocID="{C9D82DFD-8072-45B1-AD89-2564B864F61E}" presName="sibTrans" presStyleCnt="0"/>
      <dgm:spPr/>
    </dgm:pt>
    <dgm:pt modelId="{DC268F9C-4FE4-4A25-9FE0-1F211DF61B8B}" type="pres">
      <dgm:prSet presAssocID="{A911A1D2-C44C-40A7-ACDE-4FD7E873431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BE9D0-FD43-4B71-A7D2-E689B011CCD8}" type="pres">
      <dgm:prSet presAssocID="{EE9E0DC9-2AB4-4E65-A30F-548754AF4B90}" presName="sibTrans" presStyleCnt="0"/>
      <dgm:spPr/>
    </dgm:pt>
    <dgm:pt modelId="{3DEE42C9-F6AA-466C-81EC-D5BBBF13C14E}" type="pres">
      <dgm:prSet presAssocID="{F2533C55-9154-4689-B5C5-C6B3654D661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7D11-7A11-4EF4-8617-A8C2E9493117}" type="pres">
      <dgm:prSet presAssocID="{88FD7E75-21D7-4F29-8FA4-4EF9103B2301}" presName="sibTrans" presStyleCnt="0"/>
      <dgm:spPr/>
    </dgm:pt>
    <dgm:pt modelId="{67A543F0-FB4E-4EB2-AF98-844550ECF4AD}" type="pres">
      <dgm:prSet presAssocID="{58F22BB6-DA23-4A75-8717-FA215377BC0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422F9-0ADC-4560-83BD-3B499B00E19F}" type="pres">
      <dgm:prSet presAssocID="{7F0E76B0-30A4-48C4-BAA2-A19EAF1DD527}" presName="sibTrans" presStyleCnt="0"/>
      <dgm:spPr/>
    </dgm:pt>
    <dgm:pt modelId="{CD849E80-F811-4A0D-BB48-0F32C34D4D9C}" type="pres">
      <dgm:prSet presAssocID="{752D6F37-5AC8-4EB6-B1CF-28A011B440C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F7B58-5390-41A3-9F9B-BC515EC33EB3}" type="pres">
      <dgm:prSet presAssocID="{6454A790-5357-4823-B9D7-4285DDD3A660}" presName="sibTrans" presStyleCnt="0"/>
      <dgm:spPr/>
    </dgm:pt>
    <dgm:pt modelId="{76F0F182-B82C-4FCE-87CE-FA2E09CE1DA1}" type="pres">
      <dgm:prSet presAssocID="{A18A6C7C-1481-4C4C-BC62-A7ECD48A2B2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A510E5-AB07-4311-A838-344A0AD5B28D}" type="presOf" srcId="{50BC92DB-DC42-43C7-8FA9-0F51CC520FDA}" destId="{A6AB5139-FB76-43EC-A62B-A4AC04402742}" srcOrd="0" destOrd="0" presId="urn:microsoft.com/office/officeart/2005/8/layout/default"/>
    <dgm:cxn modelId="{BA56FC92-0C8C-4056-9348-5C3F81E6304F}" type="presOf" srcId="{A911A1D2-C44C-40A7-ACDE-4FD7E8734312}" destId="{DC268F9C-4FE4-4A25-9FE0-1F211DF61B8B}" srcOrd="0" destOrd="0" presId="urn:microsoft.com/office/officeart/2005/8/layout/default"/>
    <dgm:cxn modelId="{3AA1C12B-98DB-4473-9FEB-D8428D8508D8}" type="presOf" srcId="{A18A6C7C-1481-4C4C-BC62-A7ECD48A2B27}" destId="{76F0F182-B82C-4FCE-87CE-FA2E09CE1DA1}" srcOrd="0" destOrd="0" presId="urn:microsoft.com/office/officeart/2005/8/layout/default"/>
    <dgm:cxn modelId="{A4772DF9-BA87-45F4-BA1E-4174B3D74CC4}" type="presOf" srcId="{10581437-BAAF-49CF-8A14-563A2096DE65}" destId="{3865717B-ABB7-44B0-9713-4C190A5DAF6E}" srcOrd="0" destOrd="0" presId="urn:microsoft.com/office/officeart/2005/8/layout/default"/>
    <dgm:cxn modelId="{E0296378-582C-4B83-AF4B-BB54CE19847D}" srcId="{10581437-BAAF-49CF-8A14-563A2096DE65}" destId="{383238C4-1F2B-46C9-B49D-DE82D58F79BE}" srcOrd="0" destOrd="0" parTransId="{B691D038-BB1A-4D08-85E8-86F9C827A8DB}" sibTransId="{50B933F4-3769-4D3D-91A1-4D1E1ACF8E1C}"/>
    <dgm:cxn modelId="{ED6A1191-E543-4009-9D58-678E6C4A75F1}" srcId="{10581437-BAAF-49CF-8A14-563A2096DE65}" destId="{A18A6C7C-1481-4C4C-BC62-A7ECD48A2B27}" srcOrd="7" destOrd="0" parTransId="{E8F21F08-F03E-4B9E-9762-7AE81B3EB813}" sibTransId="{39D79423-9072-4A33-B1E4-6383FB5C7863}"/>
    <dgm:cxn modelId="{C012F09A-6AE2-4086-9642-65C83F94C28D}" srcId="{10581437-BAAF-49CF-8A14-563A2096DE65}" destId="{F2533C55-9154-4689-B5C5-C6B3654D661B}" srcOrd="4" destOrd="0" parTransId="{B575C8E8-898E-4836-9861-C51E7F5D103A}" sibTransId="{88FD7E75-21D7-4F29-8FA4-4EF9103B2301}"/>
    <dgm:cxn modelId="{35A654CB-7174-40A7-ACE2-0B6FDF5ACEBF}" srcId="{10581437-BAAF-49CF-8A14-563A2096DE65}" destId="{58F22BB6-DA23-4A75-8717-FA215377BC0F}" srcOrd="5" destOrd="0" parTransId="{04E3822A-8E16-4C71-BD02-164ADED7BFA0}" sibTransId="{7F0E76B0-30A4-48C4-BAA2-A19EAF1DD527}"/>
    <dgm:cxn modelId="{94886709-7B9A-4FAC-8FFB-4C08BAB40C23}" srcId="{10581437-BAAF-49CF-8A14-563A2096DE65}" destId="{752D6F37-5AC8-4EB6-B1CF-28A011B440C4}" srcOrd="6" destOrd="0" parTransId="{5F9748CE-B6DA-43F3-AD1D-75C121AFDFBF}" sibTransId="{6454A790-5357-4823-B9D7-4285DDD3A660}"/>
    <dgm:cxn modelId="{FBB7E6FF-5374-43F1-A044-F01361A2D5FB}" srcId="{10581437-BAAF-49CF-8A14-563A2096DE65}" destId="{39F1A5D0-86D1-4819-8EA3-7DA3A3A6CE16}" srcOrd="2" destOrd="0" parTransId="{1842CDDD-7DBF-4653-A34B-FE3D93D36DDF}" sibTransId="{C9D82DFD-8072-45B1-AD89-2564B864F61E}"/>
    <dgm:cxn modelId="{EC37B8A8-E5A5-464F-89B8-F566F1FBBDB8}" type="presOf" srcId="{F2533C55-9154-4689-B5C5-C6B3654D661B}" destId="{3DEE42C9-F6AA-466C-81EC-D5BBBF13C14E}" srcOrd="0" destOrd="0" presId="urn:microsoft.com/office/officeart/2005/8/layout/default"/>
    <dgm:cxn modelId="{68FC714B-7302-43C8-A1AF-3B8D3DD4E69C}" srcId="{10581437-BAAF-49CF-8A14-563A2096DE65}" destId="{50BC92DB-DC42-43C7-8FA9-0F51CC520FDA}" srcOrd="1" destOrd="0" parTransId="{C900878F-33C3-450C-8983-6964EA3C1E11}" sibTransId="{49FC81AF-FCE1-430A-B505-7721C76CC432}"/>
    <dgm:cxn modelId="{BD7B5FA6-59AE-4340-92E5-7157C243AB50}" srcId="{10581437-BAAF-49CF-8A14-563A2096DE65}" destId="{A911A1D2-C44C-40A7-ACDE-4FD7E8734312}" srcOrd="3" destOrd="0" parTransId="{03889A42-C7B0-4F16-A1B6-87AC8F8C576E}" sibTransId="{EE9E0DC9-2AB4-4E65-A30F-548754AF4B90}"/>
    <dgm:cxn modelId="{C492798E-D316-4CD6-AEDC-C31DE42AF0B2}" type="presOf" srcId="{383238C4-1F2B-46C9-B49D-DE82D58F79BE}" destId="{88A8AE2A-9409-4C6D-BF3D-506C1DAD163E}" srcOrd="0" destOrd="0" presId="urn:microsoft.com/office/officeart/2005/8/layout/default"/>
    <dgm:cxn modelId="{A7A90087-C797-41AD-A656-8C6B0814ADEE}" type="presOf" srcId="{58F22BB6-DA23-4A75-8717-FA215377BC0F}" destId="{67A543F0-FB4E-4EB2-AF98-844550ECF4AD}" srcOrd="0" destOrd="0" presId="urn:microsoft.com/office/officeart/2005/8/layout/default"/>
    <dgm:cxn modelId="{5FED4CAC-7EFD-4764-BD8A-DF408C502212}" type="presOf" srcId="{39F1A5D0-86D1-4819-8EA3-7DA3A3A6CE16}" destId="{3D951DEB-B957-467B-B609-79A131135C5D}" srcOrd="0" destOrd="0" presId="urn:microsoft.com/office/officeart/2005/8/layout/default"/>
    <dgm:cxn modelId="{6E65BEA5-270D-4DE0-A01A-516796B2042B}" type="presOf" srcId="{752D6F37-5AC8-4EB6-B1CF-28A011B440C4}" destId="{CD849E80-F811-4A0D-BB48-0F32C34D4D9C}" srcOrd="0" destOrd="0" presId="urn:microsoft.com/office/officeart/2005/8/layout/default"/>
    <dgm:cxn modelId="{E6977170-C852-4DF6-A73C-4A2BEA3BB39C}" type="presParOf" srcId="{3865717B-ABB7-44B0-9713-4C190A5DAF6E}" destId="{88A8AE2A-9409-4C6D-BF3D-506C1DAD163E}" srcOrd="0" destOrd="0" presId="urn:microsoft.com/office/officeart/2005/8/layout/default"/>
    <dgm:cxn modelId="{EA925754-163D-4D75-B867-1A0236E5884A}" type="presParOf" srcId="{3865717B-ABB7-44B0-9713-4C190A5DAF6E}" destId="{435A7CC0-7CCE-4376-8010-64DC7F3674ED}" srcOrd="1" destOrd="0" presId="urn:microsoft.com/office/officeart/2005/8/layout/default"/>
    <dgm:cxn modelId="{CBA1DECE-AA52-4AB1-9B5B-905F463F9E57}" type="presParOf" srcId="{3865717B-ABB7-44B0-9713-4C190A5DAF6E}" destId="{A6AB5139-FB76-43EC-A62B-A4AC04402742}" srcOrd="2" destOrd="0" presId="urn:microsoft.com/office/officeart/2005/8/layout/default"/>
    <dgm:cxn modelId="{EC5648DB-9B96-48EA-976E-C0EC6152C47D}" type="presParOf" srcId="{3865717B-ABB7-44B0-9713-4C190A5DAF6E}" destId="{1D3D9C0A-B317-49AA-A432-8EDCAF2D2049}" srcOrd="3" destOrd="0" presId="urn:microsoft.com/office/officeart/2005/8/layout/default"/>
    <dgm:cxn modelId="{CE5EA627-0B8B-48C8-AE96-4AF5AD0E791C}" type="presParOf" srcId="{3865717B-ABB7-44B0-9713-4C190A5DAF6E}" destId="{3D951DEB-B957-467B-B609-79A131135C5D}" srcOrd="4" destOrd="0" presId="urn:microsoft.com/office/officeart/2005/8/layout/default"/>
    <dgm:cxn modelId="{2DF096FF-9BF8-478B-89E1-F7935A910EFD}" type="presParOf" srcId="{3865717B-ABB7-44B0-9713-4C190A5DAF6E}" destId="{53208B8B-74D4-4FD8-B4C5-CDF747E33233}" srcOrd="5" destOrd="0" presId="urn:microsoft.com/office/officeart/2005/8/layout/default"/>
    <dgm:cxn modelId="{629EF4EA-934A-42AB-92D7-ED7CF848ABAA}" type="presParOf" srcId="{3865717B-ABB7-44B0-9713-4C190A5DAF6E}" destId="{DC268F9C-4FE4-4A25-9FE0-1F211DF61B8B}" srcOrd="6" destOrd="0" presId="urn:microsoft.com/office/officeart/2005/8/layout/default"/>
    <dgm:cxn modelId="{7CB790C8-36A3-4D8D-94DD-0EE776AE29DA}" type="presParOf" srcId="{3865717B-ABB7-44B0-9713-4C190A5DAF6E}" destId="{BAABE9D0-FD43-4B71-A7D2-E689B011CCD8}" srcOrd="7" destOrd="0" presId="urn:microsoft.com/office/officeart/2005/8/layout/default"/>
    <dgm:cxn modelId="{74FF0AB6-3884-4AA2-AFD8-FFCA95FBB3E0}" type="presParOf" srcId="{3865717B-ABB7-44B0-9713-4C190A5DAF6E}" destId="{3DEE42C9-F6AA-466C-81EC-D5BBBF13C14E}" srcOrd="8" destOrd="0" presId="urn:microsoft.com/office/officeart/2005/8/layout/default"/>
    <dgm:cxn modelId="{51D08DFF-79A1-4C6D-859D-86FAE8950128}" type="presParOf" srcId="{3865717B-ABB7-44B0-9713-4C190A5DAF6E}" destId="{698C7D11-7A11-4EF4-8617-A8C2E9493117}" srcOrd="9" destOrd="0" presId="urn:microsoft.com/office/officeart/2005/8/layout/default"/>
    <dgm:cxn modelId="{31C78780-2AB7-4452-BFA8-DED43D29072D}" type="presParOf" srcId="{3865717B-ABB7-44B0-9713-4C190A5DAF6E}" destId="{67A543F0-FB4E-4EB2-AF98-844550ECF4AD}" srcOrd="10" destOrd="0" presId="urn:microsoft.com/office/officeart/2005/8/layout/default"/>
    <dgm:cxn modelId="{6ED94CB8-A1E1-4C7C-8F72-3C2F20CBBF37}" type="presParOf" srcId="{3865717B-ABB7-44B0-9713-4C190A5DAF6E}" destId="{920422F9-0ADC-4560-83BD-3B499B00E19F}" srcOrd="11" destOrd="0" presId="urn:microsoft.com/office/officeart/2005/8/layout/default"/>
    <dgm:cxn modelId="{E96A1F7E-6F92-4473-8FB8-7DFD44A17B9D}" type="presParOf" srcId="{3865717B-ABB7-44B0-9713-4C190A5DAF6E}" destId="{CD849E80-F811-4A0D-BB48-0F32C34D4D9C}" srcOrd="12" destOrd="0" presId="urn:microsoft.com/office/officeart/2005/8/layout/default"/>
    <dgm:cxn modelId="{8BC40755-CD39-44F4-83E9-16EAE364B69F}" type="presParOf" srcId="{3865717B-ABB7-44B0-9713-4C190A5DAF6E}" destId="{54BF7B58-5390-41A3-9F9B-BC515EC33EB3}" srcOrd="13" destOrd="0" presId="urn:microsoft.com/office/officeart/2005/8/layout/default"/>
    <dgm:cxn modelId="{1C56648F-71FD-4489-B205-1908BD7BDC71}" type="presParOf" srcId="{3865717B-ABB7-44B0-9713-4C190A5DAF6E}" destId="{76F0F182-B82C-4FCE-87CE-FA2E09CE1DA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F38F44-D22E-4E1D-8AA0-541AF24E0B35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6D34D2A-8615-4161-8BD9-ADBC2D94F19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Олимпиада «Я-профессионал»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13853-1DF7-4A9C-B20A-DD9F1E93D8C1}" type="parTrans" cxnId="{33E5FF42-4B96-4BF0-81C5-D23DAA9D7DFF}">
      <dgm:prSet/>
      <dgm:spPr/>
      <dgm:t>
        <a:bodyPr/>
        <a:lstStyle/>
        <a:p>
          <a:endParaRPr lang="ru-RU"/>
        </a:p>
      </dgm:t>
    </dgm:pt>
    <dgm:pt modelId="{56315C21-39D8-4416-937F-0757F30573CD}" type="sibTrans" cxnId="{33E5FF42-4B96-4BF0-81C5-D23DAA9D7DFF}">
      <dgm:prSet/>
      <dgm:spPr/>
      <dgm:t>
        <a:bodyPr/>
        <a:lstStyle/>
        <a:p>
          <a:endParaRPr lang="ru-RU"/>
        </a:p>
      </dgm:t>
    </dgm:pt>
    <dgm:pt modelId="{64694D20-A026-40C5-85B4-7B06683E2A6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база «Молодые профессионалы»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B13497-2AD2-455F-96DC-3C5D800EC319}" type="parTrans" cxnId="{EFE8E3A6-6CF3-4523-B27B-284C89C54811}">
      <dgm:prSet/>
      <dgm:spPr/>
      <dgm:t>
        <a:bodyPr/>
        <a:lstStyle/>
        <a:p>
          <a:endParaRPr lang="ru-RU"/>
        </a:p>
      </dgm:t>
    </dgm:pt>
    <dgm:pt modelId="{D93B2FCC-EEA5-48FB-B5DF-845EBC7BDF2C}" type="sibTrans" cxnId="{EFE8E3A6-6CF3-4523-B27B-284C89C54811}">
      <dgm:prSet/>
      <dgm:spPr/>
      <dgm:t>
        <a:bodyPr/>
        <a:lstStyle/>
        <a:p>
          <a:endParaRPr lang="ru-RU"/>
        </a:p>
      </dgm:t>
    </dgm:pt>
    <dgm:pt modelId="{3D812EC6-E3B0-4F26-95C4-5407C8C530C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Стажировки в крупных компаниях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B6EB7C-6702-4EA2-9082-CC5DAD3F905F}" type="parTrans" cxnId="{30BF5FE5-01D0-4EBA-8E7D-EA9D48EB44AB}">
      <dgm:prSet/>
      <dgm:spPr/>
      <dgm:t>
        <a:bodyPr/>
        <a:lstStyle/>
        <a:p>
          <a:endParaRPr lang="ru-RU"/>
        </a:p>
      </dgm:t>
    </dgm:pt>
    <dgm:pt modelId="{B3D11AC5-5595-4940-904A-5EFFB707EB0F}" type="sibTrans" cxnId="{30BF5FE5-01D0-4EBA-8E7D-EA9D48EB44AB}">
      <dgm:prSet/>
      <dgm:spPr/>
      <dgm:t>
        <a:bodyPr/>
        <a:lstStyle/>
        <a:p>
          <a:endParaRPr lang="ru-RU"/>
        </a:p>
      </dgm:t>
    </dgm:pt>
    <dgm:pt modelId="{0C3CF594-08F3-4A78-994F-FD43492A79D2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Трудоустройство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37715-2974-480A-97D5-DA59B61DFDC3}" type="parTrans" cxnId="{65318C3B-8E34-4ED0-85DA-8088F4ECCCA0}">
      <dgm:prSet/>
      <dgm:spPr/>
      <dgm:t>
        <a:bodyPr/>
        <a:lstStyle/>
        <a:p>
          <a:endParaRPr lang="ru-RU"/>
        </a:p>
      </dgm:t>
    </dgm:pt>
    <dgm:pt modelId="{6640CED7-3F6A-4E17-B5C7-4D487673A3E0}" type="sibTrans" cxnId="{65318C3B-8E34-4ED0-85DA-8088F4ECCCA0}">
      <dgm:prSet/>
      <dgm:spPr/>
      <dgm:t>
        <a:bodyPr/>
        <a:lstStyle/>
        <a:p>
          <a:endParaRPr lang="ru-RU"/>
        </a:p>
      </dgm:t>
    </dgm:pt>
    <dgm:pt modelId="{AA03754E-6287-44F1-BD21-CDFBAECD59B9}" type="pres">
      <dgm:prSet presAssocID="{A3F38F44-D22E-4E1D-8AA0-541AF24E0B3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B048A90-A02C-41E3-94DB-4B0F03F2A59B}" type="pres">
      <dgm:prSet presAssocID="{26D34D2A-8615-4161-8BD9-ADBC2D94F193}" presName="Accent1" presStyleCnt="0"/>
      <dgm:spPr/>
      <dgm:t>
        <a:bodyPr/>
        <a:lstStyle/>
        <a:p>
          <a:endParaRPr lang="ru-RU"/>
        </a:p>
      </dgm:t>
    </dgm:pt>
    <dgm:pt modelId="{5275897E-7031-4DAF-8E6B-DB9EF2807EEF}" type="pres">
      <dgm:prSet presAssocID="{26D34D2A-8615-4161-8BD9-ADBC2D94F193}" presName="Accent" presStyleLbl="node1" presStyleIdx="0" presStyleCnt="4"/>
      <dgm:spPr/>
      <dgm:t>
        <a:bodyPr/>
        <a:lstStyle/>
        <a:p>
          <a:endParaRPr lang="ru-RU"/>
        </a:p>
      </dgm:t>
    </dgm:pt>
    <dgm:pt modelId="{B0498C98-80E1-48E8-A284-69BD3B50AA70}" type="pres">
      <dgm:prSet presAssocID="{26D34D2A-8615-4161-8BD9-ADBC2D94F193}" presName="Parent1" presStyleLbl="revTx" presStyleIdx="0" presStyleCnt="4" custScaleX="1192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A533D-36FA-4B6F-AFDA-CFC6661954E1}" type="pres">
      <dgm:prSet presAssocID="{64694D20-A026-40C5-85B4-7B06683E2A60}" presName="Accent2" presStyleCnt="0"/>
      <dgm:spPr/>
      <dgm:t>
        <a:bodyPr/>
        <a:lstStyle/>
        <a:p>
          <a:endParaRPr lang="ru-RU"/>
        </a:p>
      </dgm:t>
    </dgm:pt>
    <dgm:pt modelId="{4A9BDE51-A10A-4ABA-AAF1-3C377693DADD}" type="pres">
      <dgm:prSet presAssocID="{64694D20-A026-40C5-85B4-7B06683E2A60}" presName="Accent" presStyleLbl="node1" presStyleIdx="1" presStyleCnt="4"/>
      <dgm:spPr/>
      <dgm:t>
        <a:bodyPr/>
        <a:lstStyle/>
        <a:p>
          <a:endParaRPr lang="ru-RU"/>
        </a:p>
      </dgm:t>
    </dgm:pt>
    <dgm:pt modelId="{EFBD231A-7F16-4F3B-97A4-DF97B0A40CF2}" type="pres">
      <dgm:prSet presAssocID="{64694D20-A026-40C5-85B4-7B06683E2A60}" presName="Parent2" presStyleLbl="revTx" presStyleIdx="1" presStyleCnt="4" custScaleX="119037" custScaleY="1127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B682C-C10B-4992-8DC0-4973F33D4016}" type="pres">
      <dgm:prSet presAssocID="{3D812EC6-E3B0-4F26-95C4-5407C8C530C3}" presName="Accent3" presStyleCnt="0"/>
      <dgm:spPr/>
      <dgm:t>
        <a:bodyPr/>
        <a:lstStyle/>
        <a:p>
          <a:endParaRPr lang="ru-RU"/>
        </a:p>
      </dgm:t>
    </dgm:pt>
    <dgm:pt modelId="{75ADE68F-4E67-4FB9-9840-82C6CD03EFA9}" type="pres">
      <dgm:prSet presAssocID="{3D812EC6-E3B0-4F26-95C4-5407C8C530C3}" presName="Accent" presStyleLbl="node1" presStyleIdx="2" presStyleCnt="4"/>
      <dgm:spPr/>
      <dgm:t>
        <a:bodyPr/>
        <a:lstStyle/>
        <a:p>
          <a:endParaRPr lang="ru-RU"/>
        </a:p>
      </dgm:t>
    </dgm:pt>
    <dgm:pt modelId="{55E69CB9-6A37-4E56-8C55-575713C2D354}" type="pres">
      <dgm:prSet presAssocID="{3D812EC6-E3B0-4F26-95C4-5407C8C530C3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125A0-B500-4C2C-82FD-3FA7F51C6C7D}" type="pres">
      <dgm:prSet presAssocID="{0C3CF594-08F3-4A78-994F-FD43492A79D2}" presName="Accent4" presStyleCnt="0"/>
      <dgm:spPr/>
      <dgm:t>
        <a:bodyPr/>
        <a:lstStyle/>
        <a:p>
          <a:endParaRPr lang="ru-RU"/>
        </a:p>
      </dgm:t>
    </dgm:pt>
    <dgm:pt modelId="{37C9D5EB-A7F5-4DD9-8B88-30B2CC49CBFA}" type="pres">
      <dgm:prSet presAssocID="{0C3CF594-08F3-4A78-994F-FD43492A79D2}" presName="Accent" presStyleLbl="node1" presStyleIdx="3" presStyleCnt="4"/>
      <dgm:spPr/>
      <dgm:t>
        <a:bodyPr/>
        <a:lstStyle/>
        <a:p>
          <a:endParaRPr lang="ru-RU"/>
        </a:p>
      </dgm:t>
    </dgm:pt>
    <dgm:pt modelId="{5121EAC9-23E6-4E55-8164-A50018AABB9E}" type="pres">
      <dgm:prSet presAssocID="{0C3CF594-08F3-4A78-994F-FD43492A79D2}" presName="Parent4" presStyleLbl="revTx" presStyleIdx="3" presStyleCnt="4" custScaleX="119037" custScaleY="1128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771E72-8741-48EF-8026-D079A5356FF7}" type="presOf" srcId="{A3F38F44-D22E-4E1D-8AA0-541AF24E0B35}" destId="{AA03754E-6287-44F1-BD21-CDFBAECD59B9}" srcOrd="0" destOrd="0" presId="urn:microsoft.com/office/officeart/2009/layout/CircleArrowProcess"/>
    <dgm:cxn modelId="{3C2AA4D7-4221-4199-8DEF-49353CD7FAD7}" type="presOf" srcId="{3D812EC6-E3B0-4F26-95C4-5407C8C530C3}" destId="{55E69CB9-6A37-4E56-8C55-575713C2D354}" srcOrd="0" destOrd="0" presId="urn:microsoft.com/office/officeart/2009/layout/CircleArrowProcess"/>
    <dgm:cxn modelId="{AAC06498-EB0D-4B55-85AA-F6C69D756D87}" type="presOf" srcId="{0C3CF594-08F3-4A78-994F-FD43492A79D2}" destId="{5121EAC9-23E6-4E55-8164-A50018AABB9E}" srcOrd="0" destOrd="0" presId="urn:microsoft.com/office/officeart/2009/layout/CircleArrowProcess"/>
    <dgm:cxn modelId="{433FDC5C-7B0E-4CEE-AE83-6E0C6BF17D2E}" type="presOf" srcId="{26D34D2A-8615-4161-8BD9-ADBC2D94F193}" destId="{B0498C98-80E1-48E8-A284-69BD3B50AA70}" srcOrd="0" destOrd="0" presId="urn:microsoft.com/office/officeart/2009/layout/CircleArrowProcess"/>
    <dgm:cxn modelId="{EFE8E3A6-6CF3-4523-B27B-284C89C54811}" srcId="{A3F38F44-D22E-4E1D-8AA0-541AF24E0B35}" destId="{64694D20-A026-40C5-85B4-7B06683E2A60}" srcOrd="1" destOrd="0" parTransId="{23B13497-2AD2-455F-96DC-3C5D800EC319}" sibTransId="{D93B2FCC-EEA5-48FB-B5DF-845EBC7BDF2C}"/>
    <dgm:cxn modelId="{33E5FF42-4B96-4BF0-81C5-D23DAA9D7DFF}" srcId="{A3F38F44-D22E-4E1D-8AA0-541AF24E0B35}" destId="{26D34D2A-8615-4161-8BD9-ADBC2D94F193}" srcOrd="0" destOrd="0" parTransId="{4E113853-1DF7-4A9C-B20A-DD9F1E93D8C1}" sibTransId="{56315C21-39D8-4416-937F-0757F30573CD}"/>
    <dgm:cxn modelId="{65318C3B-8E34-4ED0-85DA-8088F4ECCCA0}" srcId="{A3F38F44-D22E-4E1D-8AA0-541AF24E0B35}" destId="{0C3CF594-08F3-4A78-994F-FD43492A79D2}" srcOrd="3" destOrd="0" parTransId="{FF437715-2974-480A-97D5-DA59B61DFDC3}" sibTransId="{6640CED7-3F6A-4E17-B5C7-4D487673A3E0}"/>
    <dgm:cxn modelId="{30BF5FE5-01D0-4EBA-8E7D-EA9D48EB44AB}" srcId="{A3F38F44-D22E-4E1D-8AA0-541AF24E0B35}" destId="{3D812EC6-E3B0-4F26-95C4-5407C8C530C3}" srcOrd="2" destOrd="0" parTransId="{99B6EB7C-6702-4EA2-9082-CC5DAD3F905F}" sibTransId="{B3D11AC5-5595-4940-904A-5EFFB707EB0F}"/>
    <dgm:cxn modelId="{E8A9D8BF-8171-42C6-A3E0-631CB6D8D19B}" type="presOf" srcId="{64694D20-A026-40C5-85B4-7B06683E2A60}" destId="{EFBD231A-7F16-4F3B-97A4-DF97B0A40CF2}" srcOrd="0" destOrd="0" presId="urn:microsoft.com/office/officeart/2009/layout/CircleArrowProcess"/>
    <dgm:cxn modelId="{FEF85CAF-D335-4C5D-A0E7-8641430002F6}" type="presParOf" srcId="{AA03754E-6287-44F1-BD21-CDFBAECD59B9}" destId="{3B048A90-A02C-41E3-94DB-4B0F03F2A59B}" srcOrd="0" destOrd="0" presId="urn:microsoft.com/office/officeart/2009/layout/CircleArrowProcess"/>
    <dgm:cxn modelId="{27FDCD4B-6490-444E-9B7E-6F9F3704655B}" type="presParOf" srcId="{3B048A90-A02C-41E3-94DB-4B0F03F2A59B}" destId="{5275897E-7031-4DAF-8E6B-DB9EF2807EEF}" srcOrd="0" destOrd="0" presId="urn:microsoft.com/office/officeart/2009/layout/CircleArrowProcess"/>
    <dgm:cxn modelId="{077F7D78-49DB-48A5-AFCE-42CA83C95A20}" type="presParOf" srcId="{AA03754E-6287-44F1-BD21-CDFBAECD59B9}" destId="{B0498C98-80E1-48E8-A284-69BD3B50AA70}" srcOrd="1" destOrd="0" presId="urn:microsoft.com/office/officeart/2009/layout/CircleArrowProcess"/>
    <dgm:cxn modelId="{A1146CF3-E66A-4C8C-84EA-8148828F6BAB}" type="presParOf" srcId="{AA03754E-6287-44F1-BD21-CDFBAECD59B9}" destId="{43BA533D-36FA-4B6F-AFDA-CFC6661954E1}" srcOrd="2" destOrd="0" presId="urn:microsoft.com/office/officeart/2009/layout/CircleArrowProcess"/>
    <dgm:cxn modelId="{B467A767-A783-48F6-AE85-7C9601D908A7}" type="presParOf" srcId="{43BA533D-36FA-4B6F-AFDA-CFC6661954E1}" destId="{4A9BDE51-A10A-4ABA-AAF1-3C377693DADD}" srcOrd="0" destOrd="0" presId="urn:microsoft.com/office/officeart/2009/layout/CircleArrowProcess"/>
    <dgm:cxn modelId="{42B71279-F637-4C0B-AF8E-773946511DFF}" type="presParOf" srcId="{AA03754E-6287-44F1-BD21-CDFBAECD59B9}" destId="{EFBD231A-7F16-4F3B-97A4-DF97B0A40CF2}" srcOrd="3" destOrd="0" presId="urn:microsoft.com/office/officeart/2009/layout/CircleArrowProcess"/>
    <dgm:cxn modelId="{45301DD6-EA65-45C2-A587-809EF93B2026}" type="presParOf" srcId="{AA03754E-6287-44F1-BD21-CDFBAECD59B9}" destId="{948B682C-C10B-4992-8DC0-4973F33D4016}" srcOrd="4" destOrd="0" presId="urn:microsoft.com/office/officeart/2009/layout/CircleArrowProcess"/>
    <dgm:cxn modelId="{06C3FABF-C370-417B-BDF9-19FCA9143BA1}" type="presParOf" srcId="{948B682C-C10B-4992-8DC0-4973F33D4016}" destId="{75ADE68F-4E67-4FB9-9840-82C6CD03EFA9}" srcOrd="0" destOrd="0" presId="urn:microsoft.com/office/officeart/2009/layout/CircleArrowProcess"/>
    <dgm:cxn modelId="{C68E8740-B991-4E19-B869-DCF5132AE9E1}" type="presParOf" srcId="{AA03754E-6287-44F1-BD21-CDFBAECD59B9}" destId="{55E69CB9-6A37-4E56-8C55-575713C2D354}" srcOrd="5" destOrd="0" presId="urn:microsoft.com/office/officeart/2009/layout/CircleArrowProcess"/>
    <dgm:cxn modelId="{68CC3FCA-784F-476F-BF5C-95C97CB54B3A}" type="presParOf" srcId="{AA03754E-6287-44F1-BD21-CDFBAECD59B9}" destId="{A4A125A0-B500-4C2C-82FD-3FA7F51C6C7D}" srcOrd="6" destOrd="0" presId="urn:microsoft.com/office/officeart/2009/layout/CircleArrowProcess"/>
    <dgm:cxn modelId="{F392ABE6-E01B-4173-A87C-8EFDE1B1248A}" type="presParOf" srcId="{A4A125A0-B500-4C2C-82FD-3FA7F51C6C7D}" destId="{37C9D5EB-A7F5-4DD9-8B88-30B2CC49CBFA}" srcOrd="0" destOrd="0" presId="urn:microsoft.com/office/officeart/2009/layout/CircleArrowProcess"/>
    <dgm:cxn modelId="{49CA600B-E43E-43B2-A6AF-29B72DDBCDCB}" type="presParOf" srcId="{AA03754E-6287-44F1-BD21-CDFBAECD59B9}" destId="{5121EAC9-23E6-4E55-8164-A50018AABB9E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DFB72D-5EA9-41A8-B962-FAEDAF8A84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ECDA94-0711-4770-8E32-3FAA8B46A1D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Автономный автомобиль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F3D71-EEC0-49F2-8476-B5A43DFE5518}" type="parTrans" cxnId="{EBFF415B-1F47-4448-A0E3-113910EBF5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05437F-2F27-4373-9E0D-96E514776C66}" type="sibTrans" cxnId="{EBFF415B-1F47-4448-A0E3-113910EBF5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193E5-7073-4334-8161-C170860915D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Печать/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3D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печать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B1C4A-F997-445D-9DA5-83FB899ACEE6}" type="parTrans" cxnId="{2BD49CF6-3FB9-4316-800C-F567F7E26D2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FA6B3-5907-4B10-9D01-5B4D51E04A4E}" type="sibTrans" cxnId="{2BD49CF6-3FB9-4316-800C-F567F7E26D2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457179-64EC-4577-BF91-D1193F0FF5A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Умный дом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8FA4A-70E7-4074-BE35-C8AD773C3CA1}" type="parTrans" cxnId="{8E9264BA-C1A0-40D2-95DE-6E841F7E8DB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0B5FA6-42FC-44C6-8D74-F4713B90718E}" type="sibTrans" cxnId="{8E9264BA-C1A0-40D2-95DE-6E841F7E8DB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DD81D-3B65-49CF-B835-B2B37361FC1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Дополненная реальность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7EDAC5-2871-4AA3-8FCF-623784FD149A}" type="parTrans" cxnId="{F8EB1950-59E3-43A0-8468-E3F98B68A41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37727-D421-4998-94E4-6B5C8DF8672F}" type="sibTrans" cxnId="{F8EB1950-59E3-43A0-8468-E3F98B68A41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E8D16-6D8F-47D5-80D1-3D06D88C8AA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Телеком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D0756-A69B-4021-A60A-2B66FA7F81D3}" type="parTrans" cxnId="{B9C6F884-7123-4487-AD1E-8531D927FF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9D27D1-3BD7-411A-90D0-E695C4B99AB9}" type="sibTrans" cxnId="{B9C6F884-7123-4487-AD1E-8531D927FF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F2B14A-0993-497A-951A-FE9068C1CBA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Умная медицина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21F612-D75E-446A-8C60-3199E2704E05}" type="parTrans" cxnId="{F7DE77A1-65EC-4586-B64D-2D7ED400E9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97F2D3-B3B8-4E23-AB68-AC826541D61B}" type="sibTrans" cxnId="{F7DE77A1-65EC-4586-B64D-2D7ED400E9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675831-8CA0-42C7-8BF6-E1B0C06296D8}" type="pres">
      <dgm:prSet presAssocID="{2EDFB72D-5EA9-41A8-B962-FAEDAF8A84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61ECC9-DC0B-4D73-A401-CCC70A7E7C65}" type="pres">
      <dgm:prSet presAssocID="{57ECDA94-0711-4770-8E32-3FAA8B46A1D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CC8D2-1AB0-4670-AAA6-08B9AB288887}" type="pres">
      <dgm:prSet presAssocID="{6005437F-2F27-4373-9E0D-96E514776C66}" presName="sibTrans" presStyleCnt="0"/>
      <dgm:spPr/>
      <dgm:t>
        <a:bodyPr/>
        <a:lstStyle/>
        <a:p>
          <a:endParaRPr lang="ru-RU"/>
        </a:p>
      </dgm:t>
    </dgm:pt>
    <dgm:pt modelId="{7CE7A8BE-E933-4D22-8D61-4BAE94F6F902}" type="pres">
      <dgm:prSet presAssocID="{C6C193E5-7073-4334-8161-C170860915D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FB645-6A03-496D-8EFD-C67B83D878B6}" type="pres">
      <dgm:prSet presAssocID="{45EFA6B3-5907-4B10-9D01-5B4D51E04A4E}" presName="sibTrans" presStyleCnt="0"/>
      <dgm:spPr/>
      <dgm:t>
        <a:bodyPr/>
        <a:lstStyle/>
        <a:p>
          <a:endParaRPr lang="ru-RU"/>
        </a:p>
      </dgm:t>
    </dgm:pt>
    <dgm:pt modelId="{DCFA97D0-185D-42A6-8966-68E4FAFD3184}" type="pres">
      <dgm:prSet presAssocID="{71457179-64EC-4577-BF91-D1193F0FF5A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9B390-0400-4899-9865-9E82A38A0A8E}" type="pres">
      <dgm:prSet presAssocID="{290B5FA6-42FC-44C6-8D74-F4713B90718E}" presName="sibTrans" presStyleCnt="0"/>
      <dgm:spPr/>
      <dgm:t>
        <a:bodyPr/>
        <a:lstStyle/>
        <a:p>
          <a:endParaRPr lang="ru-RU"/>
        </a:p>
      </dgm:t>
    </dgm:pt>
    <dgm:pt modelId="{06623AA2-1089-4A13-8313-A606D2DBAC12}" type="pres">
      <dgm:prSet presAssocID="{54BDD81D-3B65-49CF-B835-B2B37361FC1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71CCD-5532-428E-A0FC-E584340735D9}" type="pres">
      <dgm:prSet presAssocID="{D0D37727-D421-4998-94E4-6B5C8DF8672F}" presName="sibTrans" presStyleCnt="0"/>
      <dgm:spPr/>
      <dgm:t>
        <a:bodyPr/>
        <a:lstStyle/>
        <a:p>
          <a:endParaRPr lang="ru-RU"/>
        </a:p>
      </dgm:t>
    </dgm:pt>
    <dgm:pt modelId="{38AA551D-57C3-4402-A8FC-4DEBED952738}" type="pres">
      <dgm:prSet presAssocID="{DF8E8D16-6D8F-47D5-80D1-3D06D88C8AA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F54BA-7721-4B43-9F11-FFA5A378C427}" type="pres">
      <dgm:prSet presAssocID="{B49D27D1-3BD7-411A-90D0-E695C4B99AB9}" presName="sibTrans" presStyleCnt="0"/>
      <dgm:spPr/>
      <dgm:t>
        <a:bodyPr/>
        <a:lstStyle/>
        <a:p>
          <a:endParaRPr lang="ru-RU"/>
        </a:p>
      </dgm:t>
    </dgm:pt>
    <dgm:pt modelId="{A6B022BA-BA77-4B96-B429-D36F52A5A5ED}" type="pres">
      <dgm:prSet presAssocID="{C6F2B14A-0993-497A-951A-FE9068C1CBA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70E2E9-5903-494E-BBF8-1DDA7CBE7539}" type="presOf" srcId="{2EDFB72D-5EA9-41A8-B962-FAEDAF8A84D5}" destId="{E1675831-8CA0-42C7-8BF6-E1B0C06296D8}" srcOrd="0" destOrd="0" presId="urn:microsoft.com/office/officeart/2005/8/layout/default"/>
    <dgm:cxn modelId="{EBFF415B-1F47-4448-A0E3-113910EBF5CD}" srcId="{2EDFB72D-5EA9-41A8-B962-FAEDAF8A84D5}" destId="{57ECDA94-0711-4770-8E32-3FAA8B46A1D1}" srcOrd="0" destOrd="0" parTransId="{84AF3D71-EEC0-49F2-8476-B5A43DFE5518}" sibTransId="{6005437F-2F27-4373-9E0D-96E514776C66}"/>
    <dgm:cxn modelId="{2BD49CF6-3FB9-4316-800C-F567F7E26D2B}" srcId="{2EDFB72D-5EA9-41A8-B962-FAEDAF8A84D5}" destId="{C6C193E5-7073-4334-8161-C170860915DF}" srcOrd="1" destOrd="0" parTransId="{D03B1C4A-F997-445D-9DA5-83FB899ACEE6}" sibTransId="{45EFA6B3-5907-4B10-9D01-5B4D51E04A4E}"/>
    <dgm:cxn modelId="{4E2B9343-D36F-4E65-A1DF-F43267610AA6}" type="presOf" srcId="{C6F2B14A-0993-497A-951A-FE9068C1CBA2}" destId="{A6B022BA-BA77-4B96-B429-D36F52A5A5ED}" srcOrd="0" destOrd="0" presId="urn:microsoft.com/office/officeart/2005/8/layout/default"/>
    <dgm:cxn modelId="{F25FBC5E-4F19-4916-97D9-8E11826C942C}" type="presOf" srcId="{54BDD81D-3B65-49CF-B835-B2B37361FC1A}" destId="{06623AA2-1089-4A13-8313-A606D2DBAC12}" srcOrd="0" destOrd="0" presId="urn:microsoft.com/office/officeart/2005/8/layout/default"/>
    <dgm:cxn modelId="{C48DEF4B-5562-471D-959D-A3E16DCA5CD2}" type="presOf" srcId="{C6C193E5-7073-4334-8161-C170860915DF}" destId="{7CE7A8BE-E933-4D22-8D61-4BAE94F6F902}" srcOrd="0" destOrd="0" presId="urn:microsoft.com/office/officeart/2005/8/layout/default"/>
    <dgm:cxn modelId="{CA71D693-D211-4951-88DD-33167729426E}" type="presOf" srcId="{71457179-64EC-4577-BF91-D1193F0FF5A1}" destId="{DCFA97D0-185D-42A6-8966-68E4FAFD3184}" srcOrd="0" destOrd="0" presId="urn:microsoft.com/office/officeart/2005/8/layout/default"/>
    <dgm:cxn modelId="{F8EB1950-59E3-43A0-8468-E3F98B68A419}" srcId="{2EDFB72D-5EA9-41A8-B962-FAEDAF8A84D5}" destId="{54BDD81D-3B65-49CF-B835-B2B37361FC1A}" srcOrd="3" destOrd="0" parTransId="{FE7EDAC5-2871-4AA3-8FCF-623784FD149A}" sibTransId="{D0D37727-D421-4998-94E4-6B5C8DF8672F}"/>
    <dgm:cxn modelId="{029DD5DB-BEAE-4CAF-ADAF-76F1EB323396}" type="presOf" srcId="{DF8E8D16-6D8F-47D5-80D1-3D06D88C8AAF}" destId="{38AA551D-57C3-4402-A8FC-4DEBED952738}" srcOrd="0" destOrd="0" presId="urn:microsoft.com/office/officeart/2005/8/layout/default"/>
    <dgm:cxn modelId="{B9C6F884-7123-4487-AD1E-8531D927FF46}" srcId="{2EDFB72D-5EA9-41A8-B962-FAEDAF8A84D5}" destId="{DF8E8D16-6D8F-47D5-80D1-3D06D88C8AAF}" srcOrd="4" destOrd="0" parTransId="{27DD0756-A69B-4021-A60A-2B66FA7F81D3}" sibTransId="{B49D27D1-3BD7-411A-90D0-E695C4B99AB9}"/>
    <dgm:cxn modelId="{8E9264BA-C1A0-40D2-95DE-6E841F7E8DBD}" srcId="{2EDFB72D-5EA9-41A8-B962-FAEDAF8A84D5}" destId="{71457179-64EC-4577-BF91-D1193F0FF5A1}" srcOrd="2" destOrd="0" parTransId="{6C48FA4A-70E7-4074-BE35-C8AD773C3CA1}" sibTransId="{290B5FA6-42FC-44C6-8D74-F4713B90718E}"/>
    <dgm:cxn modelId="{F24DA2B8-F3F6-4764-8CE0-4EE65B5FD643}" type="presOf" srcId="{57ECDA94-0711-4770-8E32-3FAA8B46A1D1}" destId="{7761ECC9-DC0B-4D73-A401-CCC70A7E7C65}" srcOrd="0" destOrd="0" presId="urn:microsoft.com/office/officeart/2005/8/layout/default"/>
    <dgm:cxn modelId="{F7DE77A1-65EC-4586-B64D-2D7ED400E94C}" srcId="{2EDFB72D-5EA9-41A8-B962-FAEDAF8A84D5}" destId="{C6F2B14A-0993-497A-951A-FE9068C1CBA2}" srcOrd="5" destOrd="0" parTransId="{F921F612-D75E-446A-8C60-3199E2704E05}" sibTransId="{9997F2D3-B3B8-4E23-AB68-AC826541D61B}"/>
    <dgm:cxn modelId="{02F040F5-6FF1-4795-9AE4-0C624395357A}" type="presParOf" srcId="{E1675831-8CA0-42C7-8BF6-E1B0C06296D8}" destId="{7761ECC9-DC0B-4D73-A401-CCC70A7E7C65}" srcOrd="0" destOrd="0" presId="urn:microsoft.com/office/officeart/2005/8/layout/default"/>
    <dgm:cxn modelId="{3916C1FE-37FC-4EBF-A900-7D5196AAC09F}" type="presParOf" srcId="{E1675831-8CA0-42C7-8BF6-E1B0C06296D8}" destId="{9A8CC8D2-1AB0-4670-AAA6-08B9AB288887}" srcOrd="1" destOrd="0" presId="urn:microsoft.com/office/officeart/2005/8/layout/default"/>
    <dgm:cxn modelId="{15523B96-545D-4220-918B-236982967F0F}" type="presParOf" srcId="{E1675831-8CA0-42C7-8BF6-E1B0C06296D8}" destId="{7CE7A8BE-E933-4D22-8D61-4BAE94F6F902}" srcOrd="2" destOrd="0" presId="urn:microsoft.com/office/officeart/2005/8/layout/default"/>
    <dgm:cxn modelId="{4CAAEBF1-FC9D-4106-A766-3C2DEBEF3EB0}" type="presParOf" srcId="{E1675831-8CA0-42C7-8BF6-E1B0C06296D8}" destId="{EA3FB645-6A03-496D-8EFD-C67B83D878B6}" srcOrd="3" destOrd="0" presId="urn:microsoft.com/office/officeart/2005/8/layout/default"/>
    <dgm:cxn modelId="{8B7A0101-C17E-4EFE-938C-880C290C60CA}" type="presParOf" srcId="{E1675831-8CA0-42C7-8BF6-E1B0C06296D8}" destId="{DCFA97D0-185D-42A6-8966-68E4FAFD3184}" srcOrd="4" destOrd="0" presId="urn:microsoft.com/office/officeart/2005/8/layout/default"/>
    <dgm:cxn modelId="{38908A8D-90E4-42E4-90F6-42E7EF290712}" type="presParOf" srcId="{E1675831-8CA0-42C7-8BF6-E1B0C06296D8}" destId="{A739B390-0400-4899-9865-9E82A38A0A8E}" srcOrd="5" destOrd="0" presId="urn:microsoft.com/office/officeart/2005/8/layout/default"/>
    <dgm:cxn modelId="{67CF12C5-64BF-46A1-83F4-226898370AC9}" type="presParOf" srcId="{E1675831-8CA0-42C7-8BF6-E1B0C06296D8}" destId="{06623AA2-1089-4A13-8313-A606D2DBAC12}" srcOrd="6" destOrd="0" presId="urn:microsoft.com/office/officeart/2005/8/layout/default"/>
    <dgm:cxn modelId="{2EEA8B66-16DE-45FB-BE0D-AF27EBEBA4BA}" type="presParOf" srcId="{E1675831-8CA0-42C7-8BF6-E1B0C06296D8}" destId="{9C771CCD-5532-428E-A0FC-E584340735D9}" srcOrd="7" destOrd="0" presId="urn:microsoft.com/office/officeart/2005/8/layout/default"/>
    <dgm:cxn modelId="{BC97E8DA-187C-4328-9C5F-67E3E5767E45}" type="presParOf" srcId="{E1675831-8CA0-42C7-8BF6-E1B0C06296D8}" destId="{38AA551D-57C3-4402-A8FC-4DEBED952738}" srcOrd="8" destOrd="0" presId="urn:microsoft.com/office/officeart/2005/8/layout/default"/>
    <dgm:cxn modelId="{7544BD89-66DA-47CE-AB4D-C5B208531A59}" type="presParOf" srcId="{E1675831-8CA0-42C7-8BF6-E1B0C06296D8}" destId="{367F54BA-7721-4B43-9F11-FFA5A378C427}" srcOrd="9" destOrd="0" presId="urn:microsoft.com/office/officeart/2005/8/layout/default"/>
    <dgm:cxn modelId="{C040C0F7-A032-4D77-AC08-2957D6665191}" type="presParOf" srcId="{E1675831-8CA0-42C7-8BF6-E1B0C06296D8}" destId="{A6B022BA-BA77-4B96-B429-D36F52A5A5E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B40C5-7CE0-7349-9277-4AA43F1A8ADC}">
      <dsp:nvSpPr>
        <dsp:cNvPr id="0" name=""/>
        <dsp:cNvSpPr/>
      </dsp:nvSpPr>
      <dsp:spPr>
        <a:xfrm rot="16200000">
          <a:off x="-1348060" y="2000503"/>
          <a:ext cx="3195305" cy="395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845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charset="0"/>
              <a:ea typeface="Times New Roman" charset="0"/>
              <a:cs typeface="Times New Roman" charset="0"/>
            </a:rPr>
            <a:t>Инициирование</a:t>
          </a:r>
          <a:endParaRPr lang="ru-RU" sz="30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-1348060" y="2000503"/>
        <a:ext cx="3195305" cy="395540"/>
      </dsp:txXfrm>
    </dsp:sp>
    <dsp:sp modelId="{CBB2D69A-6BAF-4E40-B45C-DA4C46F3515A}">
      <dsp:nvSpPr>
        <dsp:cNvPr id="0" name=""/>
        <dsp:cNvSpPr/>
      </dsp:nvSpPr>
      <dsp:spPr>
        <a:xfrm>
          <a:off x="447362" y="600620"/>
          <a:ext cx="1970211" cy="31953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48845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charset="0"/>
              <a:ea typeface="Times New Roman" charset="0"/>
              <a:cs typeface="Times New Roman" charset="0"/>
            </a:rPr>
            <a:t>Разработка программы «Цифровая экономика» предусмотрена указанием Правительства РФ в рамках исполнения поручений Президента РФ №Пр-2346 от 5 декабря 2016 г.</a:t>
          </a:r>
          <a:endParaRPr lang="ru-RU" sz="15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47362" y="600620"/>
        <a:ext cx="1970211" cy="3195305"/>
      </dsp:txXfrm>
    </dsp:sp>
    <dsp:sp modelId="{5F430A5C-6657-9642-94DC-92F421B08FF6}">
      <dsp:nvSpPr>
        <dsp:cNvPr id="0" name=""/>
        <dsp:cNvSpPr/>
      </dsp:nvSpPr>
      <dsp:spPr>
        <a:xfrm>
          <a:off x="236230" y="283207"/>
          <a:ext cx="422263" cy="38168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81E1D3-9844-0043-8CDA-D1194F63242E}">
      <dsp:nvSpPr>
        <dsp:cNvPr id="0" name=""/>
        <dsp:cNvSpPr/>
      </dsp:nvSpPr>
      <dsp:spPr>
        <a:xfrm rot="16200000">
          <a:off x="1532041" y="2017915"/>
          <a:ext cx="3195305" cy="395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845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charset="0"/>
              <a:ea typeface="Times New Roman" charset="0"/>
              <a:cs typeface="Times New Roman" charset="0"/>
            </a:rPr>
            <a:t>Цели</a:t>
          </a:r>
          <a:endParaRPr lang="ru-RU" sz="30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532041" y="2017915"/>
        <a:ext cx="3195305" cy="395540"/>
      </dsp:txXfrm>
    </dsp:sp>
    <dsp:sp modelId="{63F85EB0-BCF4-BB43-AEAA-807453E02608}">
      <dsp:nvSpPr>
        <dsp:cNvPr id="0" name=""/>
        <dsp:cNvSpPr/>
      </dsp:nvSpPr>
      <dsp:spPr>
        <a:xfrm>
          <a:off x="3327464" y="618032"/>
          <a:ext cx="1970211" cy="31953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884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charset="0"/>
              <a:ea typeface="Times New Roman" charset="0"/>
              <a:cs typeface="Times New Roman" charset="0"/>
            </a:rPr>
            <a:t>Программа развития цифровой экономики создается в целях ускорения цифровой трансформации Российской Федерации</a:t>
          </a:r>
          <a:endParaRPr lang="ru-RU" sz="16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327464" y="618032"/>
        <a:ext cx="1970211" cy="3195305"/>
      </dsp:txXfrm>
    </dsp:sp>
    <dsp:sp modelId="{E3123F86-C6F4-A944-9AA2-EB7CD19A3FC0}">
      <dsp:nvSpPr>
        <dsp:cNvPr id="0" name=""/>
        <dsp:cNvSpPr/>
      </dsp:nvSpPr>
      <dsp:spPr>
        <a:xfrm flipH="1">
          <a:off x="3114766" y="283207"/>
          <a:ext cx="425395" cy="41650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CBC519-2066-8A4C-8EDC-1846B3C77047}">
      <dsp:nvSpPr>
        <dsp:cNvPr id="0" name=""/>
        <dsp:cNvSpPr/>
      </dsp:nvSpPr>
      <dsp:spPr>
        <a:xfrm rot="16200000">
          <a:off x="4412143" y="2009280"/>
          <a:ext cx="3195305" cy="395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845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charset="0"/>
              <a:ea typeface="Times New Roman" charset="0"/>
              <a:cs typeface="Times New Roman" charset="0"/>
            </a:rPr>
            <a:t>Сроки</a:t>
          </a:r>
          <a:endParaRPr lang="ru-RU" sz="30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412143" y="2009280"/>
        <a:ext cx="3195305" cy="395540"/>
      </dsp:txXfrm>
    </dsp:sp>
    <dsp:sp modelId="{F2E7CABA-C070-2C46-886A-C7387746D004}">
      <dsp:nvSpPr>
        <dsp:cNvPr id="0" name=""/>
        <dsp:cNvSpPr/>
      </dsp:nvSpPr>
      <dsp:spPr>
        <a:xfrm>
          <a:off x="6207566" y="609397"/>
          <a:ext cx="1970211" cy="31953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884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charset="0"/>
              <a:ea typeface="Times New Roman" charset="0"/>
              <a:cs typeface="Times New Roman" charset="0"/>
            </a:rPr>
            <a:t>Программа «Цифровая экономика» была утверждена распоряжением Правительства РФ №1632-р от 28 июля 2017 года</a:t>
          </a:r>
          <a:endParaRPr lang="ru-RU" sz="16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207566" y="609397"/>
        <a:ext cx="1970211" cy="3195305"/>
      </dsp:txXfrm>
    </dsp:sp>
    <dsp:sp modelId="{1A6DBECB-9252-C84B-B8FE-0FE8A7EB07C8}">
      <dsp:nvSpPr>
        <dsp:cNvPr id="0" name=""/>
        <dsp:cNvSpPr/>
      </dsp:nvSpPr>
      <dsp:spPr>
        <a:xfrm>
          <a:off x="5993298" y="283207"/>
          <a:ext cx="428536" cy="39923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0DD82-682F-1B4B-971A-CA44137D1710}">
      <dsp:nvSpPr>
        <dsp:cNvPr id="0" name=""/>
        <dsp:cNvSpPr/>
      </dsp:nvSpPr>
      <dsp:spPr>
        <a:xfrm>
          <a:off x="974870" y="630"/>
          <a:ext cx="1931051" cy="738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charset="0"/>
              <a:ea typeface="Times New Roman" charset="0"/>
              <a:cs typeface="Times New Roman" charset="0"/>
            </a:rPr>
            <a:t>Роботизация</a:t>
          </a:r>
          <a:endParaRPr lang="ru-RU" sz="16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996487" y="22247"/>
        <a:ext cx="1887817" cy="694820"/>
      </dsp:txXfrm>
    </dsp:sp>
    <dsp:sp modelId="{E43F45AB-23DE-5F40-B56C-5A8909541C92}">
      <dsp:nvSpPr>
        <dsp:cNvPr id="0" name=""/>
        <dsp:cNvSpPr/>
      </dsp:nvSpPr>
      <dsp:spPr>
        <a:xfrm rot="5400000">
          <a:off x="1802010" y="757137"/>
          <a:ext cx="276770" cy="3321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charset="0"/>
            <a:ea typeface="Times New Roman" charset="0"/>
            <a:cs typeface="Times New Roman" charset="0"/>
          </a:endParaRPr>
        </a:p>
      </dsp:txBody>
      <dsp:txXfrm rot="-5400000">
        <a:off x="1840759" y="784814"/>
        <a:ext cx="199274" cy="193739"/>
      </dsp:txXfrm>
    </dsp:sp>
    <dsp:sp modelId="{F6DFC9B7-A694-CE4C-94BA-29585FE62E98}">
      <dsp:nvSpPr>
        <dsp:cNvPr id="0" name=""/>
        <dsp:cNvSpPr/>
      </dsp:nvSpPr>
      <dsp:spPr>
        <a:xfrm>
          <a:off x="974870" y="1107713"/>
          <a:ext cx="1931051" cy="738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charset="0"/>
              <a:ea typeface="Times New Roman" charset="0"/>
              <a:cs typeface="Times New Roman" charset="0"/>
            </a:rPr>
            <a:t>Искусственный интеллект</a:t>
          </a:r>
          <a:endParaRPr lang="ru-RU" sz="16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996487" y="1129330"/>
        <a:ext cx="1887817" cy="694820"/>
      </dsp:txXfrm>
    </dsp:sp>
    <dsp:sp modelId="{8B3A7A85-E937-0F42-9BD4-8E4A90CF4182}">
      <dsp:nvSpPr>
        <dsp:cNvPr id="0" name=""/>
        <dsp:cNvSpPr/>
      </dsp:nvSpPr>
      <dsp:spPr>
        <a:xfrm rot="5400000">
          <a:off x="1802010" y="1864219"/>
          <a:ext cx="276770" cy="3321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charset="0"/>
            <a:ea typeface="Times New Roman" charset="0"/>
            <a:cs typeface="Times New Roman" charset="0"/>
          </a:endParaRPr>
        </a:p>
      </dsp:txBody>
      <dsp:txXfrm rot="-5400000">
        <a:off x="1840759" y="1891896"/>
        <a:ext cx="199274" cy="193739"/>
      </dsp:txXfrm>
    </dsp:sp>
    <dsp:sp modelId="{D12CA339-440F-204F-812B-A1E5159C84C5}">
      <dsp:nvSpPr>
        <dsp:cNvPr id="0" name=""/>
        <dsp:cNvSpPr/>
      </dsp:nvSpPr>
      <dsp:spPr>
        <a:xfrm>
          <a:off x="974870" y="2214795"/>
          <a:ext cx="1931051" cy="738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charset="0"/>
              <a:ea typeface="Times New Roman" charset="0"/>
              <a:cs typeface="Times New Roman" charset="0"/>
            </a:rPr>
            <a:t>Интернет вещей</a:t>
          </a:r>
          <a:endParaRPr lang="ru-RU" sz="16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996487" y="2236412"/>
        <a:ext cx="1887817" cy="694820"/>
      </dsp:txXfrm>
    </dsp:sp>
    <dsp:sp modelId="{FA51EAB4-3AF6-D940-9F3A-17C67CE021C6}">
      <dsp:nvSpPr>
        <dsp:cNvPr id="0" name=""/>
        <dsp:cNvSpPr/>
      </dsp:nvSpPr>
      <dsp:spPr>
        <a:xfrm rot="5400000">
          <a:off x="1802010" y="2971301"/>
          <a:ext cx="276770" cy="3321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charset="0"/>
            <a:ea typeface="Times New Roman" charset="0"/>
            <a:cs typeface="Times New Roman" charset="0"/>
          </a:endParaRPr>
        </a:p>
      </dsp:txBody>
      <dsp:txXfrm rot="-5400000">
        <a:off x="1840759" y="2998978"/>
        <a:ext cx="199274" cy="193739"/>
      </dsp:txXfrm>
    </dsp:sp>
    <dsp:sp modelId="{F9B9EC31-0A37-8A46-AB85-C53AD6EA0214}">
      <dsp:nvSpPr>
        <dsp:cNvPr id="0" name=""/>
        <dsp:cNvSpPr/>
      </dsp:nvSpPr>
      <dsp:spPr>
        <a:xfrm>
          <a:off x="974870" y="3321877"/>
          <a:ext cx="1931051" cy="738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Times New Roman" charset="0"/>
              <a:ea typeface="Times New Roman" charset="0"/>
              <a:cs typeface="Times New Roman" charset="0"/>
            </a:rPr>
            <a:t>ERP-</a:t>
          </a:r>
          <a:r>
            <a:rPr lang="en-GB" sz="1600" kern="1200" baseline="0" dirty="0" smtClean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ru-RU" sz="1600" kern="1200" baseline="0" dirty="0" smtClean="0">
              <a:latin typeface="Times New Roman" charset="0"/>
              <a:ea typeface="Times New Roman" charset="0"/>
              <a:cs typeface="Times New Roman" charset="0"/>
            </a:rPr>
            <a:t>и </a:t>
          </a:r>
          <a:r>
            <a:rPr lang="en-GB" sz="1600" kern="1200" baseline="0" dirty="0" smtClean="0">
              <a:latin typeface="Times New Roman" charset="0"/>
              <a:ea typeface="Times New Roman" charset="0"/>
              <a:cs typeface="Times New Roman" charset="0"/>
            </a:rPr>
            <a:t>CRM-</a:t>
          </a:r>
          <a:r>
            <a:rPr lang="ru-RU" sz="1600" kern="1200" baseline="0" dirty="0" smtClean="0">
              <a:latin typeface="Times New Roman" charset="0"/>
              <a:ea typeface="Times New Roman" charset="0"/>
              <a:cs typeface="Times New Roman" charset="0"/>
            </a:rPr>
            <a:t>системы</a:t>
          </a:r>
          <a:endParaRPr lang="ru-RU" sz="16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996487" y="3343494"/>
        <a:ext cx="1887817" cy="694820"/>
      </dsp:txXfrm>
    </dsp:sp>
    <dsp:sp modelId="{58A069E7-ECFC-D74E-A9D1-6549391C1945}">
      <dsp:nvSpPr>
        <dsp:cNvPr id="0" name=""/>
        <dsp:cNvSpPr/>
      </dsp:nvSpPr>
      <dsp:spPr>
        <a:xfrm rot="5400000">
          <a:off x="1802010" y="4078384"/>
          <a:ext cx="276770" cy="3321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charset="0"/>
            <a:ea typeface="Times New Roman" charset="0"/>
            <a:cs typeface="Times New Roman" charset="0"/>
          </a:endParaRPr>
        </a:p>
      </dsp:txBody>
      <dsp:txXfrm rot="-5400000">
        <a:off x="1840759" y="4106061"/>
        <a:ext cx="199274" cy="193739"/>
      </dsp:txXfrm>
    </dsp:sp>
    <dsp:sp modelId="{8EB317A0-C3AE-9245-B06F-3F2030C31DD8}">
      <dsp:nvSpPr>
        <dsp:cNvPr id="0" name=""/>
        <dsp:cNvSpPr/>
      </dsp:nvSpPr>
      <dsp:spPr>
        <a:xfrm>
          <a:off x="974870" y="4428960"/>
          <a:ext cx="1931051" cy="738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charset="0"/>
              <a:ea typeface="Times New Roman" charset="0"/>
              <a:cs typeface="Times New Roman" charset="0"/>
            </a:rPr>
            <a:t>Нейро</a:t>
          </a:r>
          <a:r>
            <a:rPr lang="ru-RU" sz="1600" kern="1200" dirty="0" smtClean="0">
              <a:latin typeface="Times New Roman" charset="0"/>
              <a:ea typeface="Times New Roman" charset="0"/>
              <a:cs typeface="Times New Roman" charset="0"/>
            </a:rPr>
            <a:t>- и квантовые технологии</a:t>
          </a:r>
          <a:endParaRPr lang="ru-RU" sz="16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996487" y="4450577"/>
        <a:ext cx="1887817" cy="694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B40C5-7CE0-7349-9277-4AA43F1A8ADC}">
      <dsp:nvSpPr>
        <dsp:cNvPr id="0" name=""/>
        <dsp:cNvSpPr/>
      </dsp:nvSpPr>
      <dsp:spPr>
        <a:xfrm rot="16200000">
          <a:off x="-1404038" y="2065883"/>
          <a:ext cx="3320832" cy="4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786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charset="0"/>
              <a:ea typeface="Times New Roman" charset="0"/>
              <a:cs typeface="Times New Roman" charset="0"/>
            </a:rPr>
            <a:t>Информационные</a:t>
          </a:r>
          <a:r>
            <a:rPr lang="ru-RU" sz="1800" kern="1200" baseline="0" dirty="0" smtClean="0">
              <a:latin typeface="Times New Roman" charset="0"/>
              <a:ea typeface="Times New Roman" charset="0"/>
              <a:cs typeface="Times New Roman" charset="0"/>
            </a:rPr>
            <a:t> технологии</a:t>
          </a:r>
          <a:endParaRPr lang="ru-RU" sz="18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-1404038" y="2065883"/>
        <a:ext cx="3320832" cy="409080"/>
      </dsp:txXfrm>
    </dsp:sp>
    <dsp:sp modelId="{CBB2D69A-6BAF-4E40-B45C-DA4C46F3515A}">
      <dsp:nvSpPr>
        <dsp:cNvPr id="0" name=""/>
        <dsp:cNvSpPr/>
      </dsp:nvSpPr>
      <dsp:spPr>
        <a:xfrm>
          <a:off x="460917" y="610007"/>
          <a:ext cx="2037653" cy="33208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6078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charset="0"/>
              <a:ea typeface="Times New Roman" charset="0"/>
              <a:cs typeface="Times New Roman" charset="0"/>
            </a:rPr>
            <a:t>Ресурсы</a:t>
          </a:r>
          <a:r>
            <a:rPr lang="ru-RU" sz="1800" kern="1200" baseline="0" dirty="0" smtClean="0">
              <a:latin typeface="Times New Roman" charset="0"/>
              <a:ea typeface="Times New Roman" charset="0"/>
              <a:cs typeface="Times New Roman" charset="0"/>
            </a:rPr>
            <a:t> для обработки и управления данными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baseline="0" dirty="0" smtClean="0">
            <a:latin typeface="Times New Roman" charset="0"/>
            <a:ea typeface="Times New Roman" charset="0"/>
            <a:cs typeface="Times New Roman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charset="0"/>
              <a:ea typeface="Times New Roman" charset="0"/>
              <a:cs typeface="Times New Roman" charset="0"/>
            </a:rPr>
            <a:t>Обеспечение конфиденциальности,</a:t>
          </a:r>
          <a:r>
            <a:rPr lang="ru-RU" sz="1800" kern="1200" baseline="0" dirty="0" smtClean="0">
              <a:latin typeface="Times New Roman" charset="0"/>
              <a:ea typeface="Times New Roman" charset="0"/>
              <a:cs typeface="Times New Roman" charset="0"/>
            </a:rPr>
            <a:t> целостности и доступности данных</a:t>
          </a:r>
          <a:endParaRPr lang="ru-RU" sz="18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60917" y="610007"/>
        <a:ext cx="2037653" cy="3320832"/>
      </dsp:txXfrm>
    </dsp:sp>
    <dsp:sp modelId="{5F430A5C-6657-9642-94DC-92F421B08FF6}">
      <dsp:nvSpPr>
        <dsp:cNvPr id="0" name=""/>
        <dsp:cNvSpPr/>
      </dsp:nvSpPr>
      <dsp:spPr>
        <a:xfrm>
          <a:off x="242558" y="305029"/>
          <a:ext cx="436717" cy="3481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81E1D3-9844-0043-8CDA-D1194F63242E}">
      <dsp:nvSpPr>
        <dsp:cNvPr id="0" name=""/>
        <dsp:cNvSpPr/>
      </dsp:nvSpPr>
      <dsp:spPr>
        <a:xfrm rot="16200000">
          <a:off x="1574401" y="2078028"/>
          <a:ext cx="3320832" cy="4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786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charset="0"/>
              <a:ea typeface="Times New Roman" charset="0"/>
              <a:cs typeface="Times New Roman" charset="0"/>
            </a:rPr>
            <a:t>Операционные технологии</a:t>
          </a:r>
          <a:endParaRPr lang="ru-RU" sz="18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574401" y="2078028"/>
        <a:ext cx="3320832" cy="409080"/>
      </dsp:txXfrm>
    </dsp:sp>
    <dsp:sp modelId="{63F85EB0-BCF4-BB43-AEAA-807453E02608}">
      <dsp:nvSpPr>
        <dsp:cNvPr id="0" name=""/>
        <dsp:cNvSpPr/>
      </dsp:nvSpPr>
      <dsp:spPr>
        <a:xfrm>
          <a:off x="3439357" y="622153"/>
          <a:ext cx="2037653" cy="33208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6078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charset="0"/>
              <a:ea typeface="Times New Roman" charset="0"/>
              <a:cs typeface="Times New Roman" charset="0"/>
            </a:rPr>
            <a:t>Наблюдение и контроль за физическим оборудованием и событиями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charset="0"/>
            <a:ea typeface="Times New Roman" charset="0"/>
            <a:cs typeface="Times New Roman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charset="0"/>
              <a:ea typeface="Times New Roman" charset="0"/>
              <a:cs typeface="Times New Roman" charset="0"/>
            </a:rPr>
            <a:t>Автоматизация систем</a:t>
          </a:r>
          <a:endParaRPr lang="ru-RU" sz="18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39357" y="622153"/>
        <a:ext cx="2037653" cy="3320832"/>
      </dsp:txXfrm>
    </dsp:sp>
    <dsp:sp modelId="{E3123F86-C6F4-A944-9AA2-EB7CD19A3FC0}">
      <dsp:nvSpPr>
        <dsp:cNvPr id="0" name=""/>
        <dsp:cNvSpPr/>
      </dsp:nvSpPr>
      <dsp:spPr>
        <a:xfrm>
          <a:off x="3219374" y="305029"/>
          <a:ext cx="439965" cy="37243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CBC519-2066-8A4C-8EDC-1846B3C77047}">
      <dsp:nvSpPr>
        <dsp:cNvPr id="0" name=""/>
        <dsp:cNvSpPr/>
      </dsp:nvSpPr>
      <dsp:spPr>
        <a:xfrm rot="16200000">
          <a:off x="4552840" y="2087490"/>
          <a:ext cx="3320832" cy="4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786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charset="0"/>
              <a:ea typeface="Times New Roman" charset="0"/>
              <a:cs typeface="Times New Roman" charset="0"/>
            </a:rPr>
            <a:t>Потребительские технологии</a:t>
          </a:r>
          <a:endParaRPr lang="ru-RU" sz="18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552840" y="2087490"/>
        <a:ext cx="3320832" cy="409080"/>
      </dsp:txXfrm>
    </dsp:sp>
    <dsp:sp modelId="{F2E7CABA-C070-2C46-886A-C7387746D004}">
      <dsp:nvSpPr>
        <dsp:cNvPr id="0" name=""/>
        <dsp:cNvSpPr/>
      </dsp:nvSpPr>
      <dsp:spPr>
        <a:xfrm>
          <a:off x="6417796" y="631615"/>
          <a:ext cx="2037653" cy="33208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60786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charset="0"/>
              <a:ea typeface="Times New Roman" charset="0"/>
              <a:cs typeface="Times New Roman" charset="0"/>
            </a:rPr>
            <a:t>Конечные</a:t>
          </a:r>
          <a:r>
            <a:rPr lang="ru-RU" sz="1700" kern="1200" baseline="0" dirty="0" smtClean="0">
              <a:latin typeface="Times New Roman" charset="0"/>
              <a:ea typeface="Times New Roman" charset="0"/>
              <a:cs typeface="Times New Roman" charset="0"/>
            </a:rPr>
            <a:t> товары и услуги, предоставляемые человеку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latin typeface="Times New Roman" charset="0"/>
            <a:ea typeface="Times New Roman" charset="0"/>
            <a:cs typeface="Times New Roman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charset="0"/>
              <a:ea typeface="Times New Roman" charset="0"/>
              <a:cs typeface="Times New Roman" charset="0"/>
            </a:rPr>
            <a:t>Беспроводная связь ближнего поля ( </a:t>
          </a:r>
          <a:r>
            <a:rPr lang="en-GB" sz="1700" kern="1200" dirty="0" smtClean="0">
              <a:latin typeface="Times New Roman" charset="0"/>
              <a:ea typeface="Times New Roman" charset="0"/>
              <a:cs typeface="Times New Roman" charset="0"/>
            </a:rPr>
            <a:t>NFC)</a:t>
          </a:r>
          <a:r>
            <a:rPr lang="ru-RU" sz="1700" kern="1200" dirty="0" smtClean="0">
              <a:latin typeface="Times New Roman" charset="0"/>
              <a:ea typeface="Times New Roman" charset="0"/>
              <a:cs typeface="Times New Roman" charset="0"/>
            </a:rPr>
            <a:t>,</a:t>
          </a:r>
          <a:r>
            <a:rPr lang="ru-RU" sz="1700" kern="1200" baseline="0" dirty="0" smtClean="0">
              <a:latin typeface="Times New Roman" charset="0"/>
              <a:ea typeface="Times New Roman" charset="0"/>
              <a:cs typeface="Times New Roman" charset="0"/>
            </a:rPr>
            <a:t> радиочастотная идентификация (</a:t>
          </a:r>
          <a:r>
            <a:rPr lang="en-GB" sz="1700" kern="1200" baseline="0" dirty="0" smtClean="0">
              <a:latin typeface="Times New Roman" charset="0"/>
              <a:ea typeface="Times New Roman" charset="0"/>
              <a:cs typeface="Times New Roman" charset="0"/>
            </a:rPr>
            <a:t>RFID)</a:t>
          </a:r>
          <a:r>
            <a:rPr lang="ru-RU" sz="1700" kern="1200" baseline="0" dirty="0" smtClean="0">
              <a:latin typeface="Times New Roman" charset="0"/>
              <a:ea typeface="Times New Roman" charset="0"/>
              <a:cs typeface="Times New Roman" charset="0"/>
            </a:rPr>
            <a:t>, </a:t>
          </a:r>
          <a:r>
            <a:rPr lang="en-GB" sz="1700" kern="1200" baseline="0" dirty="0" smtClean="0">
              <a:latin typeface="Times New Roman" charset="0"/>
              <a:ea typeface="Times New Roman" charset="0"/>
              <a:cs typeface="Times New Roman" charset="0"/>
            </a:rPr>
            <a:t>Bluetooth Low</a:t>
          </a:r>
          <a:endParaRPr lang="ru-RU" sz="17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417796" y="631615"/>
        <a:ext cx="2037653" cy="3320832"/>
      </dsp:txXfrm>
    </dsp:sp>
    <dsp:sp modelId="{1A6DBECB-9252-C84B-B8FE-0FE8A7EB07C8}">
      <dsp:nvSpPr>
        <dsp:cNvPr id="0" name=""/>
        <dsp:cNvSpPr/>
      </dsp:nvSpPr>
      <dsp:spPr>
        <a:xfrm>
          <a:off x="6196193" y="305029"/>
          <a:ext cx="443205" cy="3913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6B4FF-ADA5-473B-9F40-693F04B31AFF}">
      <dsp:nvSpPr>
        <dsp:cNvPr id="0" name=""/>
        <dsp:cNvSpPr/>
      </dsp:nvSpPr>
      <dsp:spPr>
        <a:xfrm>
          <a:off x="3283564" y="443"/>
          <a:ext cx="4925347" cy="35146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84378-F52B-4757-ACEA-2107F933E6FA}">
      <dsp:nvSpPr>
        <dsp:cNvPr id="0" name=""/>
        <dsp:cNvSpPr/>
      </dsp:nvSpPr>
      <dsp:spPr>
        <a:xfrm>
          <a:off x="0" y="443"/>
          <a:ext cx="3283564" cy="351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Кибербезопасность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7" y="17600"/>
        <a:ext cx="3249250" cy="317146"/>
      </dsp:txXfrm>
    </dsp:sp>
    <dsp:sp modelId="{AE93B44C-7503-41BF-A12B-B7AAB664C836}">
      <dsp:nvSpPr>
        <dsp:cNvPr id="0" name=""/>
        <dsp:cNvSpPr/>
      </dsp:nvSpPr>
      <dsp:spPr>
        <a:xfrm>
          <a:off x="3283564" y="387050"/>
          <a:ext cx="4925347" cy="35146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E08FA-B2EC-4FF5-AD7E-2FA25D504F8A}">
      <dsp:nvSpPr>
        <dsp:cNvPr id="0" name=""/>
        <dsp:cNvSpPr/>
      </dsp:nvSpPr>
      <dsp:spPr>
        <a:xfrm>
          <a:off x="0" y="387050"/>
          <a:ext cx="3283564" cy="351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Маргинализм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7" y="404207"/>
        <a:ext cx="3249250" cy="317146"/>
      </dsp:txXfrm>
    </dsp:sp>
    <dsp:sp modelId="{115B24C8-0339-41D1-B6AA-48A6BF8C0DA2}">
      <dsp:nvSpPr>
        <dsp:cNvPr id="0" name=""/>
        <dsp:cNvSpPr/>
      </dsp:nvSpPr>
      <dsp:spPr>
        <a:xfrm>
          <a:off x="3283564" y="773657"/>
          <a:ext cx="4925347" cy="35146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092C8-54C7-4419-89F6-A67EC1AEB553}">
      <dsp:nvSpPr>
        <dsp:cNvPr id="0" name=""/>
        <dsp:cNvSpPr/>
      </dsp:nvSpPr>
      <dsp:spPr>
        <a:xfrm>
          <a:off x="0" y="773657"/>
          <a:ext cx="3283564" cy="351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Безработица/черная занятость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7" y="790814"/>
        <a:ext cx="3249250" cy="317146"/>
      </dsp:txXfrm>
    </dsp:sp>
    <dsp:sp modelId="{D2E53392-0850-48AB-B154-683E647095F5}">
      <dsp:nvSpPr>
        <dsp:cNvPr id="0" name=""/>
        <dsp:cNvSpPr/>
      </dsp:nvSpPr>
      <dsp:spPr>
        <a:xfrm>
          <a:off x="3283564" y="1160264"/>
          <a:ext cx="4925347" cy="35146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7D759-2E64-4580-BB6D-2E239D14E13B}">
      <dsp:nvSpPr>
        <dsp:cNvPr id="0" name=""/>
        <dsp:cNvSpPr/>
      </dsp:nvSpPr>
      <dsp:spPr>
        <a:xfrm>
          <a:off x="0" y="1160264"/>
          <a:ext cx="3283564" cy="351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Растрата бюджетных средств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7" y="1177421"/>
        <a:ext cx="3249250" cy="3171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8AE2A-9409-4C6D-BF3D-506C1DAD163E}">
      <dsp:nvSpPr>
        <dsp:cNvPr id="0" name=""/>
        <dsp:cNvSpPr/>
      </dsp:nvSpPr>
      <dsp:spPr>
        <a:xfrm>
          <a:off x="218598" y="3274"/>
          <a:ext cx="2435125" cy="1461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Новые возможности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трудоустрйоства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598" y="3274"/>
        <a:ext cx="2435125" cy="1461075"/>
      </dsp:txXfrm>
    </dsp:sp>
    <dsp:sp modelId="{A6AB5139-FB76-43EC-A62B-A4AC04402742}">
      <dsp:nvSpPr>
        <dsp:cNvPr id="0" name=""/>
        <dsp:cNvSpPr/>
      </dsp:nvSpPr>
      <dsp:spPr>
        <a:xfrm>
          <a:off x="2897237" y="3274"/>
          <a:ext cx="2435125" cy="1461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покупательной способности населения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7237" y="3274"/>
        <a:ext cx="2435125" cy="1461075"/>
      </dsp:txXfrm>
    </dsp:sp>
    <dsp:sp modelId="{3D951DEB-B957-467B-B609-79A131135C5D}">
      <dsp:nvSpPr>
        <dsp:cNvPr id="0" name=""/>
        <dsp:cNvSpPr/>
      </dsp:nvSpPr>
      <dsp:spPr>
        <a:xfrm>
          <a:off x="5575875" y="3274"/>
          <a:ext cx="2435125" cy="1461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лифт и рост вовлеченности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5875" y="3274"/>
        <a:ext cx="2435125" cy="1461075"/>
      </dsp:txXfrm>
    </dsp:sp>
    <dsp:sp modelId="{DC268F9C-4FE4-4A25-9FE0-1F211DF61B8B}">
      <dsp:nvSpPr>
        <dsp:cNvPr id="0" name=""/>
        <dsp:cNvSpPr/>
      </dsp:nvSpPr>
      <dsp:spPr>
        <a:xfrm>
          <a:off x="218598" y="1707862"/>
          <a:ext cx="2435125" cy="1461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Доступная, качественная медицина и образование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598" y="1707862"/>
        <a:ext cx="2435125" cy="1461075"/>
      </dsp:txXfrm>
    </dsp:sp>
    <dsp:sp modelId="{3DEE42C9-F6AA-466C-81EC-D5BBBF13C14E}">
      <dsp:nvSpPr>
        <dsp:cNvPr id="0" name=""/>
        <dsp:cNvSpPr/>
      </dsp:nvSpPr>
      <dsp:spPr>
        <a:xfrm>
          <a:off x="2897237" y="1707862"/>
          <a:ext cx="2435125" cy="1461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Комфортные для жизни города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7237" y="1707862"/>
        <a:ext cx="2435125" cy="1461075"/>
      </dsp:txXfrm>
    </dsp:sp>
    <dsp:sp modelId="{67A543F0-FB4E-4EB2-AF98-844550ECF4AD}">
      <dsp:nvSpPr>
        <dsp:cNvPr id="0" name=""/>
        <dsp:cNvSpPr/>
      </dsp:nvSpPr>
      <dsp:spPr>
        <a:xfrm>
          <a:off x="5575875" y="1707862"/>
          <a:ext cx="2435125" cy="1461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Привлекательность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экономики для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квалифицированных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5875" y="1707862"/>
        <a:ext cx="2435125" cy="1461075"/>
      </dsp:txXfrm>
    </dsp:sp>
    <dsp:sp modelId="{CD849E80-F811-4A0D-BB48-0F32C34D4D9C}">
      <dsp:nvSpPr>
        <dsp:cNvPr id="0" name=""/>
        <dsp:cNvSpPr/>
      </dsp:nvSpPr>
      <dsp:spPr>
        <a:xfrm>
          <a:off x="1557917" y="3412450"/>
          <a:ext cx="2435125" cy="1461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Удобные цифровые сервисы и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госуслуги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7917" y="3412450"/>
        <a:ext cx="2435125" cy="1461075"/>
      </dsp:txXfrm>
    </dsp:sp>
    <dsp:sp modelId="{76F0F182-B82C-4FCE-87CE-FA2E09CE1DA1}">
      <dsp:nvSpPr>
        <dsp:cNvPr id="0" name=""/>
        <dsp:cNvSpPr/>
      </dsp:nvSpPr>
      <dsp:spPr>
        <a:xfrm>
          <a:off x="4236556" y="3412450"/>
          <a:ext cx="2435125" cy="1461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экономическая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общественная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6556" y="3412450"/>
        <a:ext cx="2435125" cy="14610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B4FB5-1A88-4B7C-A7EB-7B6AC89D415C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D1168-054A-4217-A9EE-E643F5E9A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1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D1168-054A-4217-A9EE-E643F5E9A36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02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D1168-054A-4217-A9EE-E643F5E9A36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5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C21-A275-40EA-B01D-9D3DBD862EB6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Мытенков С.С.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FF73-B486-46AB-AD88-18292FB6D3EB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Мытенков С.С.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0B8C-6702-4CF9-8E47-98E6AE779A9B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Мытенков С.С.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B561-1A91-4429-997D-FE2066698309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Мытенков С.С.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3C45-9977-4465-A7B8-950F765EDE2C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Мытенков С.С.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385E-8CB5-48C4-B76F-0A8B142E3F00}" type="datetime1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Мытенков С.С.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641E-4EC4-4BD2-9675-934E7F781323}" type="datetime1">
              <a:rPr lang="ru-RU" smtClean="0"/>
              <a:t>01.02.2018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Мытенков С.С.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B6FC-938F-42A4-96F8-A6CC10360DF2}" type="datetime1">
              <a:rPr lang="ru-RU" smtClean="0"/>
              <a:t>01.02.2018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Мытенков С.С.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9B57-03B9-4D7D-9B04-D9BFA127DD39}" type="datetime1">
              <a:rPr lang="ru-RU" smtClean="0"/>
              <a:t>01.02.2018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Мытенков С.С.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0F28-8653-43D8-B70A-F85ED9193670}" type="datetime1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Мытенков С.С.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A886-2CD9-428E-ABC6-CB7681B61E6A}" type="datetime1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Мытенков С.С.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279B0B3-FD59-4B18-BB17-E0742E3CF38A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Мытенков С.С.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</a:t>
            </a:r>
            <a:r>
              <a:rPr lang="ru-RU" sz="30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Цифровой экономики. </a:t>
            </a:r>
            <a:r>
              <a:rPr lang="ru-RU" sz="3000" b="1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0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готовиться бизнесу и </a:t>
            </a:r>
            <a:r>
              <a:rPr lang="ru-RU" sz="3000" b="1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endParaRPr lang="ru-RU" sz="3000" dirty="0">
              <a:solidFill>
                <a:srgbClr val="585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Сергей Сергеевич </a:t>
            </a:r>
            <a:endParaRPr lang="ru-RU" sz="2500" b="1" dirty="0">
              <a:solidFill>
                <a:srgbClr val="585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теории и практики взаимодействия бизнеса 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Вице-президент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союза промышленников и предпринимателей (РСПП)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97853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637762"/>
            <a:ext cx="781567" cy="75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ch554uz.mskobr.ru/images/%286%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89240"/>
            <a:ext cx="886064" cy="85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Мобильное приложение «Социальный навигатор»</a:t>
            </a:r>
          </a:p>
        </p:txBody>
      </p:sp>
      <p:pic>
        <p:nvPicPr>
          <p:cNvPr id="4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44"/>
            <a:ext cx="418367" cy="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660" y="1844824"/>
            <a:ext cx="8406680" cy="10801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латформа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доверия, где необходимо развивать приемлемую систему идентификации и аутентификации взаимодействующих субъектов, обеспечить эффективную защиту от несанкционированного доступа к персональным данным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34881" r="24906" b="13459"/>
          <a:stretch/>
        </p:blipFill>
        <p:spPr bwMode="auto">
          <a:xfrm>
            <a:off x="209183" y="3363853"/>
            <a:ext cx="7005805" cy="29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biznes-prost.ru/wp-content/uploads/2017/07/%D1%84%D0%BE%D1%82%D0%BE-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77" y="3717032"/>
            <a:ext cx="97138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47" y="5118253"/>
            <a:ext cx="780591" cy="75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Телекоммуникация и связь</a:t>
            </a:r>
          </a:p>
        </p:txBody>
      </p:sp>
      <p:pic>
        <p:nvPicPr>
          <p:cNvPr id="4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44"/>
            <a:ext cx="418367" cy="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56" y="2483004"/>
            <a:ext cx="4301872" cy="302340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9512" y="1589890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проникновения абонентской базы  в интернет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 абонентов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33248" y="1589889"/>
            <a:ext cx="4140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проникновения мобильного и фиксированного доступа 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интернет,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 абонентов**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48" y="2613396"/>
            <a:ext cx="3916027" cy="275982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1311" y="5661248"/>
            <a:ext cx="91766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 заняла второе место в мире по уровню доступности услуг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сотовой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связи и десятое место в мире по уровню доступности услуг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широкополосного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интернет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Цифровые инфраструктурные проекты</a:t>
            </a:r>
            <a:endParaRPr lang="ru-RU" sz="2800" b="1" dirty="0">
              <a:solidFill>
                <a:srgbClr val="585858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44"/>
            <a:ext cx="418367" cy="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mosdep.info/upload/resize_cache/iblock/4d9/300_0_1/4d9d22c89d58e018d80f8098124c6db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/>
          <a:stretch/>
        </p:blipFill>
        <p:spPr bwMode="auto">
          <a:xfrm>
            <a:off x="5724128" y="1897380"/>
            <a:ext cx="294092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zagranpasport.pro/wp-content/uploads/2016/11/zagranpasport-gosuslug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80" y="3182585"/>
            <a:ext cx="2515761" cy="175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mirtelecoma.ru/upload/iblock/82e/82ed1d5a6c8d5e98bd6c11a62d5687a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" y="4939727"/>
            <a:ext cx="4496271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xn-----6kccjkeyb3ad4bzaggj6d1j.xn--p1ai/d/710630/d/yeis_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7"/>
          <a:stretch/>
        </p:blipFill>
        <p:spPr bwMode="auto">
          <a:xfrm>
            <a:off x="0" y="1412776"/>
            <a:ext cx="4572000" cy="16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metrogorodok.mos.ru/%D0%9D%D0%B0%D1%88%20%D0%B3%D0%BE%D1%80%D0%BE%D0%B4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21133" r="1429" b="25244"/>
          <a:stretch/>
        </p:blipFill>
        <p:spPr bwMode="auto">
          <a:xfrm>
            <a:off x="5132709" y="5085184"/>
            <a:ext cx="3604355" cy="148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Информационно справочные </a:t>
            </a:r>
            <a:r>
              <a:rPr lang="ru-RU" sz="2800" b="1" dirty="0" smtClean="0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ресурсы</a:t>
            </a:r>
            <a:endParaRPr lang="ru-RU" sz="2800" b="1" dirty="0">
              <a:solidFill>
                <a:srgbClr val="585858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44"/>
            <a:ext cx="418367" cy="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201" y="1720656"/>
            <a:ext cx="44552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Программно-методический комплекс «Оценка квалификаций»;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ПМК разработки профессиональных стандартов, перечней и описаний профессиональных квалификаций;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системы независимой оценки профессиональных квалификаций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t="26016" r="26225" b="45379"/>
          <a:stretch/>
        </p:blipFill>
        <p:spPr bwMode="auto">
          <a:xfrm>
            <a:off x="553758" y="4358139"/>
            <a:ext cx="8036484" cy="20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MiloradovaKA\AppData\Local\Microsoft\Windows\Temporary Internet Files\Content.Outlook\W9A5M301\2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56763" r="49614" b="7038"/>
          <a:stretch/>
        </p:blipFill>
        <p:spPr bwMode="auto">
          <a:xfrm>
            <a:off x="4865233" y="1628800"/>
            <a:ext cx="4013960" cy="23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&amp;Ncy;&amp;acy;&amp;tscy;&amp;icy;&amp;ocy;&amp;ncy;&amp;acy;&amp;lcy;&amp;softcy;&amp;ncy;&amp;ocy;&amp;iecy; &amp;acy;&amp;gcy;&amp;iecy;&amp;ncy;&amp;tcy;&amp;scy;&amp;tcy;&amp;vcy;&amp;ocy; &amp;rcy;&amp;acy;&amp;zcy;&amp;vcy;&amp;icy;&amp;tcy;&amp;icy;&amp;yacy; &amp;kcy;&amp;vcy;&amp;acy;&amp;lcy;&amp;icy;&amp;fcy;&amp;icy;&amp;kcy;&amp;acy;&amp;tscy;&amp;icy;&amp;jcy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21"/>
          <a:stretch/>
        </p:blipFill>
        <p:spPr bwMode="auto">
          <a:xfrm>
            <a:off x="9568" y="1008066"/>
            <a:ext cx="463266" cy="3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«Я — профессионал»</a:t>
            </a:r>
          </a:p>
        </p:txBody>
      </p:sp>
      <p:pic>
        <p:nvPicPr>
          <p:cNvPr id="4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44"/>
            <a:ext cx="418367" cy="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С.С.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1659056"/>
              </p:ext>
            </p:extLst>
          </p:nvPr>
        </p:nvGraphicFramePr>
        <p:xfrm>
          <a:off x="5076056" y="841449"/>
          <a:ext cx="511256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09183" y="1628800"/>
            <a:ext cx="6174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— профессионал» — это олимпиада для студентов разных специальностей: гуманитарных, естественнонаучных и технических. Участникам предложат кейсы, составленные экспертами из крупных компаний и вузов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3140968"/>
            <a:ext cx="4945721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-100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Цели</a:t>
            </a:r>
            <a:endParaRPr lang="ru-RU" sz="2800" b="1" spc="-100" dirty="0">
              <a:solidFill>
                <a:srgbClr val="585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компаний высококвалифицированными кадрами;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системы подготовки кадров, обучение новой рабочей силы;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человеческого потенциала;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конкурентоспособности молодых специалистов.</a:t>
            </a:r>
          </a:p>
          <a:p>
            <a:endParaRPr lang="ru-RU" dirty="0"/>
          </a:p>
        </p:txBody>
      </p:sp>
      <p:pic>
        <p:nvPicPr>
          <p:cNvPr id="12" name="Picture 2" descr="http://sch554uz.mskobr.ru/images/%286%2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33" y="980728"/>
            <a:ext cx="443032" cy="42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Новые объекты в сфере безопасности </a:t>
            </a:r>
          </a:p>
        </p:txBody>
      </p:sp>
      <p:pic>
        <p:nvPicPr>
          <p:cNvPr id="4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44"/>
            <a:ext cx="418367" cy="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С.С.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54861967"/>
              </p:ext>
            </p:extLst>
          </p:nvPr>
        </p:nvGraphicFramePr>
        <p:xfrm>
          <a:off x="971600" y="1556792"/>
          <a:ext cx="72008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1" t="31459" r="28025" b="34271"/>
          <a:stretch/>
        </p:blipFill>
        <p:spPr bwMode="auto">
          <a:xfrm>
            <a:off x="1871700" y="3717032"/>
            <a:ext cx="5400600" cy="30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Меры по защите персональных данных </a:t>
            </a:r>
          </a:p>
        </p:txBody>
      </p:sp>
      <p:pic>
        <p:nvPicPr>
          <p:cNvPr id="4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44"/>
            <a:ext cx="418367" cy="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С.С.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4021" y="1704621"/>
            <a:ext cx="8784976" cy="82372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Разработка единого, универсального документа, имеющего статус международного договора, устанавливающего основные стандарты </a:t>
            </a:r>
            <a:r>
              <a:rPr lang="ru-RU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и с требования: </a:t>
            </a:r>
            <a:endParaRPr lang="ru-RU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218" y="4365104"/>
            <a:ext cx="8784976" cy="78475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Принятие государствами </a:t>
            </a:r>
            <a:r>
              <a:rPr lang="ru-RU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ограничениий</a:t>
            </a:r>
            <a:r>
              <a:rPr lang="ru-RU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на </a:t>
            </a:r>
            <a:r>
              <a:rPr lang="ru-RU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передачу особо чувствительной  информации за рубеж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024" y="2692121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к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законодательству о защите персональных данных; 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к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ответственности за правонарушения, связанные с оборотом персональных данных;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о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граничения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по передаче персональных данных в 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государствах,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не 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обеспечивающих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адекватный уровень защиты персональных данных;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Разработка универсального международного договора о борьбе с </a:t>
            </a:r>
            <a:r>
              <a:rPr lang="ru-RU" sz="1600" dirty="0" err="1" smtClean="0">
                <a:latin typeface="Times New Roman" charset="0"/>
                <a:ea typeface="Times New Roman" charset="0"/>
                <a:cs typeface="Times New Roman" charset="0"/>
              </a:rPr>
              <a:t>киберпреступностью</a:t>
            </a:r>
            <a:endParaRPr lang="ru-RU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5608527"/>
            <a:ext cx="8784976" cy="78475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правительственном </a:t>
            </a:r>
            <a:r>
              <a:rPr lang="ru-RU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уровне демонстрировать лидерство и приверженность защите неприкосновенности частной жизни и свободному обмену информацией </a:t>
            </a:r>
          </a:p>
        </p:txBody>
      </p:sp>
    </p:spTree>
    <p:extLst>
      <p:ext uri="{BB962C8B-B14F-4D97-AF65-F5344CB8AC3E}">
        <p14:creationId xmlns:p14="http://schemas.microsoft.com/office/powerpoint/2010/main" val="5862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Комитеты и Комиссии</a:t>
            </a:r>
          </a:p>
        </p:txBody>
      </p:sp>
      <p:pic>
        <p:nvPicPr>
          <p:cNvPr id="4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44"/>
            <a:ext cx="418367" cy="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С.С.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1700808"/>
            <a:ext cx="5184576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связи и информационно-коммуникационным технологиям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Председатель: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Кузяев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Равелевич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компании «Эр – Телеком»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4122" y="4509120"/>
            <a:ext cx="5184576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цифровой экономике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Председатель:</a:t>
            </a:r>
          </a:p>
          <a:p>
            <a:pPr lvl="0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Осеевский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Эдуардович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ПАО «Ростелеком»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1120"/>
            <a:ext cx="1585018" cy="227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tver-portal.ru/media/k2/items/cache/1df6832b8398e2f0fdeb2413ae4e9d0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57951"/>
            <a:ext cx="1585018" cy="22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61084"/>
            <a:ext cx="8229600" cy="1535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cap="all" spc="-100" dirty="0">
                <a:solidFill>
                  <a:srgbClr val="58585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4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44"/>
            <a:ext cx="418367" cy="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С.С.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Переход к цифровой экономике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44"/>
            <a:ext cx="418367" cy="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423765"/>
              </p:ext>
            </p:extLst>
          </p:nvPr>
        </p:nvGraphicFramePr>
        <p:xfrm>
          <a:off x="457200" y="1492694"/>
          <a:ext cx="8229600" cy="409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Изображение 7"/>
          <p:cNvPicPr>
            <a:picLocks noChangeAspect="1"/>
          </p:cNvPicPr>
          <p:nvPr/>
        </p:nvPicPr>
        <p:blipFill rotWithShape="1">
          <a:blip r:embed="rId9"/>
          <a:srcRect t="33915" r="474" b="33194"/>
          <a:stretch/>
        </p:blipFill>
        <p:spPr>
          <a:xfrm>
            <a:off x="318356" y="6021288"/>
            <a:ext cx="2051721" cy="48850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8356" y="5578588"/>
            <a:ext cx="8507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62626"/>
                </a:solidFill>
                <a:latin typeface="Times New Roman" charset="0"/>
                <a:ea typeface="Times New Roman" charset="0"/>
                <a:cs typeface="Times New Roman" charset="0"/>
              </a:rPr>
              <a:t>Ответственный департамент: </a:t>
            </a:r>
            <a:r>
              <a:rPr lang="ru-RU" dirty="0" smtClean="0">
                <a:solidFill>
                  <a:srgbClr val="262626"/>
                </a:solidFill>
                <a:latin typeface="Times New Roman" charset="0"/>
                <a:ea typeface="Times New Roman" charset="0"/>
                <a:cs typeface="Times New Roman" charset="0"/>
              </a:rPr>
              <a:t>департамент развития электронного правительства</a:t>
            </a:r>
            <a:endParaRPr lang="ru-RU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Технологии цифровой экономики в стратегических документах России </a:t>
            </a:r>
          </a:p>
        </p:txBody>
      </p:sp>
      <p:pic>
        <p:nvPicPr>
          <p:cNvPr id="4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44"/>
            <a:ext cx="418367" cy="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 txBox="1">
            <a:spLocks noGrp="1"/>
          </p:cNvSpPr>
          <p:nvPr>
            <p:ph idx="1"/>
          </p:nvPr>
        </p:nvSpPr>
        <p:spPr>
          <a:xfrm>
            <a:off x="2555776" y="1644265"/>
            <a:ext cx="6408712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Концепция долгосрочного социально-экономического 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развития РФ на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период до 2020 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Прогноз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социально-экономического 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развития/научно-технологического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развития до 2030 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года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Стратегия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научно-технологического 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развития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Стратегия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развития отрасли информационных 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технологий РФ на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2014-2020 годы и на перспективу до 2025 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года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Государственная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программа 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«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Информационное 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общество»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План мероприятий («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дорожная карта») «Развитие отрасли информационных 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технологий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Концепция региональной информатизации</a:t>
            </a:r>
            <a:endParaRPr lang="ru-RU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План мероприятий по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созданию 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единой федеральной межведомственной системы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учета обучающихся по основным образовательным программам и дополнительным образовательным программам»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«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Дорожные карты» 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Национальной технологической инициативы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– «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Хелснет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», «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Нейронет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», «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Аэронет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», «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Аэронет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» и «</a:t>
            </a:r>
            <a:r>
              <a:rPr lang="ru-RU" sz="1600" dirty="0" err="1" smtClean="0">
                <a:latin typeface="Times New Roman" charset="0"/>
                <a:ea typeface="Times New Roman" charset="0"/>
                <a:cs typeface="Times New Roman" charset="0"/>
              </a:rPr>
              <a:t>Маринет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План мероприятий по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развитию электронного 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взаимодействия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на </a:t>
            </a:r>
            <a:r>
              <a:rPr lang="ru-RU" sz="1600" dirty="0" smtClean="0">
                <a:latin typeface="Times New Roman" charset="0"/>
                <a:ea typeface="Times New Roman" charset="0"/>
                <a:cs typeface="Times New Roman" charset="0"/>
              </a:rPr>
              <a:t>финансовом рынке</a:t>
            </a:r>
            <a:endParaRPr lang="ru-RU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10633279"/>
              </p:ext>
            </p:extLst>
          </p:nvPr>
        </p:nvGraphicFramePr>
        <p:xfrm>
          <a:off x="-684584" y="1484784"/>
          <a:ext cx="3880792" cy="5167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65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Программы цифровой экономики 2024</a:t>
            </a:r>
          </a:p>
        </p:txBody>
      </p:sp>
      <p:pic>
        <p:nvPicPr>
          <p:cNvPr id="4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44"/>
            <a:ext cx="418367" cy="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С.С.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5736" y="4114732"/>
            <a:ext cx="8821759" cy="22682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      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>
                <a:solidFill>
                  <a:schemeClr val="dk1"/>
                </a:solidFill>
              </a:rPr>
              <a:t> 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6333" y="1851875"/>
            <a:ext cx="8841045" cy="1466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0490" y="2047193"/>
            <a:ext cx="626621" cy="582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Прямоугольник 48"/>
          <p:cNvSpPr/>
          <p:nvPr/>
        </p:nvSpPr>
        <p:spPr>
          <a:xfrm>
            <a:off x="143556" y="2718037"/>
            <a:ext cx="1385316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b="0" cap="none" spc="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 </a:t>
            </a:r>
          </a:p>
          <a:p>
            <a:pPr algn="ctr"/>
            <a:r>
              <a:rPr lang="ru-RU" sz="1100" b="0" cap="none" spc="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1100" b="0" cap="none" spc="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регуляторная среда </a:t>
            </a:r>
            <a:endParaRPr lang="ru-RU" sz="1100" b="0" cap="none" spc="0" dirty="0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76052" y="2740681"/>
            <a:ext cx="1066318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Умный</a:t>
            </a:r>
            <a:r>
              <a:rPr lang="ru-RU" sz="11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 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0019" y="2055777"/>
            <a:ext cx="604503" cy="575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6654" y="2046537"/>
            <a:ext cx="608241" cy="572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3" name="Прямоугольник 52"/>
          <p:cNvSpPr/>
          <p:nvPr/>
        </p:nvSpPr>
        <p:spPr>
          <a:xfrm>
            <a:off x="2263433" y="2745225"/>
            <a:ext cx="1245854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</a:t>
            </a:r>
          </a:p>
          <a:p>
            <a:pPr algn="ctr"/>
            <a:r>
              <a:rPr lang="ru-RU" sz="11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  </a:t>
            </a:r>
            <a:endParaRPr lang="ru-RU" sz="11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32189" y="2740681"/>
            <a:ext cx="104067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</a:t>
            </a:r>
          </a:p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11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0" cap="none" spc="0" dirty="0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86279" y="2041189"/>
            <a:ext cx="621859" cy="572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95" y="2057541"/>
            <a:ext cx="612619" cy="572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4063" y="2031002"/>
            <a:ext cx="627351" cy="59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" name="Прямоугольник 57"/>
          <p:cNvSpPr/>
          <p:nvPr/>
        </p:nvSpPr>
        <p:spPr>
          <a:xfrm>
            <a:off x="4249531" y="2740681"/>
            <a:ext cx="124425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</a:t>
            </a:r>
          </a:p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 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7945" y="2046537"/>
            <a:ext cx="599083" cy="594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0" name="Прямоугольник 59"/>
          <p:cNvSpPr/>
          <p:nvPr/>
        </p:nvSpPr>
        <p:spPr>
          <a:xfrm>
            <a:off x="6202761" y="2750659"/>
            <a:ext cx="123303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Госуправление  </a:t>
            </a:r>
            <a:r>
              <a:rPr lang="ru-RU" sz="11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0" cap="none" spc="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0" cap="none" spc="0" dirty="0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95167" y="2046537"/>
            <a:ext cx="643500" cy="57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2" name="Прямоугольник 61"/>
          <p:cNvSpPr/>
          <p:nvPr/>
        </p:nvSpPr>
        <p:spPr>
          <a:xfrm>
            <a:off x="6986483" y="2731142"/>
            <a:ext cx="1065791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Кадры</a:t>
            </a:r>
          </a:p>
          <a:p>
            <a:pPr algn="ctr"/>
            <a:r>
              <a:rPr lang="ru-RU" sz="11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11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образование    </a:t>
            </a:r>
            <a:endParaRPr lang="ru-RU" sz="11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77589" y="2039584"/>
            <a:ext cx="641672" cy="57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4" name="Прямоугольник 63"/>
          <p:cNvSpPr/>
          <p:nvPr/>
        </p:nvSpPr>
        <p:spPr>
          <a:xfrm>
            <a:off x="5365666" y="2740681"/>
            <a:ext cx="91403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</a:p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8695" y="5782988"/>
            <a:ext cx="478533" cy="449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8695" y="5046168"/>
            <a:ext cx="485406" cy="44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8695" y="4387119"/>
            <a:ext cx="485406" cy="446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8" name="Прямоугольник 67"/>
          <p:cNvSpPr/>
          <p:nvPr/>
        </p:nvSpPr>
        <p:spPr>
          <a:xfrm>
            <a:off x="1061610" y="5758039"/>
            <a:ext cx="7798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</a:t>
            </a:r>
            <a:r>
              <a:rPr lang="ru-RU" sz="1400" dirty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конфиденциальности (законодательство будет обеспечивать доступ госорганов к любой информации, при этом одновременно усиливать требования к ее технической защите) 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065336" y="5011994"/>
            <a:ext cx="7899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dirty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Протекционизм в сфере информатизации и информационной безопасности (иностранные </a:t>
            </a:r>
            <a:r>
              <a:rPr lang="ru-RU" sz="1400" dirty="0" smtClean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ИТ-продукты </a:t>
            </a:r>
            <a:r>
              <a:rPr lang="ru-RU" sz="1400" dirty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</a:t>
            </a:r>
            <a:r>
              <a:rPr lang="ru-RU" sz="1400" dirty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официально признаны угрозой национальной безопасности</a:t>
            </a:r>
            <a:r>
              <a:rPr lang="ru-RU" sz="1400" dirty="0" smtClean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rgbClr val="031D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85310" y="45418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dirty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критической информационной </a:t>
            </a:r>
            <a:r>
              <a:rPr lang="ru-RU" sz="1400" dirty="0" smtClean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endParaRPr lang="ru-RU" sz="1400" dirty="0">
              <a:solidFill>
                <a:srgbClr val="031D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197767" y="4138101"/>
            <a:ext cx="7576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Стратегия развития информационного общества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 на период  2017- 2030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1306322" y="3680903"/>
            <a:ext cx="6435715" cy="350614"/>
            <a:chOff x="1278297" y="3165718"/>
            <a:chExt cx="6435715" cy="350614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1278297" y="3165718"/>
              <a:ext cx="6435715" cy="350614"/>
              <a:chOff x="1061610" y="4797366"/>
              <a:chExt cx="6435715" cy="350614"/>
            </a:xfrm>
          </p:grpSpPr>
          <p:sp>
            <p:nvSpPr>
              <p:cNvPr id="75" name="Прямоугольник 74"/>
              <p:cNvSpPr/>
              <p:nvPr/>
            </p:nvSpPr>
            <p:spPr>
              <a:xfrm>
                <a:off x="1415842" y="4877950"/>
                <a:ext cx="630070" cy="2700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</a:t>
                </a:r>
                <a:r>
                  <a:rPr lang="en-US" sz="1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</a:t>
                </a:r>
                <a:endParaRPr lang="ru-RU" sz="1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2635093" y="4877950"/>
                <a:ext cx="630070" cy="2700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ru-RU" sz="1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</a:t>
                </a:r>
                <a:endParaRPr lang="ru-RU" sz="1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4025178" y="4862016"/>
                <a:ext cx="630070" cy="2700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r>
                  <a:rPr lang="ru-RU" sz="1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</a:t>
                </a:r>
                <a:endParaRPr lang="ru-RU" sz="1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6237185" y="4862016"/>
                <a:ext cx="630070" cy="2700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ru-RU" sz="1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</a:t>
                </a:r>
                <a:endParaRPr lang="ru-RU" sz="1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1061610" y="4824155"/>
                <a:ext cx="64357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Блок-схема: узел 79"/>
              <p:cNvSpPr/>
              <p:nvPr/>
            </p:nvSpPr>
            <p:spPr>
              <a:xfrm>
                <a:off x="1730877" y="4801295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" name="Блок-схема: узел 80"/>
              <p:cNvSpPr/>
              <p:nvPr/>
            </p:nvSpPr>
            <p:spPr>
              <a:xfrm>
                <a:off x="2951820" y="4801295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" name="Блок-схема: узел 81"/>
              <p:cNvSpPr/>
              <p:nvPr/>
            </p:nvSpPr>
            <p:spPr>
              <a:xfrm>
                <a:off x="4317353" y="4797367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" name="Блок-схема: узел 82"/>
              <p:cNvSpPr/>
              <p:nvPr/>
            </p:nvSpPr>
            <p:spPr>
              <a:xfrm>
                <a:off x="6552220" y="4797366"/>
                <a:ext cx="55674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74" name="Прямая со стрелкой 73"/>
            <p:cNvCxnSpPr/>
            <p:nvPr/>
          </p:nvCxnSpPr>
          <p:spPr>
            <a:xfrm>
              <a:off x="7594499" y="3188577"/>
              <a:ext cx="119513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Прямоугольник 83"/>
          <p:cNvSpPr/>
          <p:nvPr/>
        </p:nvSpPr>
        <p:spPr>
          <a:xfrm>
            <a:off x="7879458" y="2745754"/>
            <a:ext cx="1290738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r>
              <a:rPr lang="ru-RU" sz="11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b="0" cap="none" spc="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0" cap="none" spc="0" dirty="0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Сотрудничество «Власть-бизнес»</a:t>
            </a:r>
          </a:p>
        </p:txBody>
      </p:sp>
      <p:pic>
        <p:nvPicPr>
          <p:cNvPr id="4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44"/>
            <a:ext cx="418367" cy="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696" y="1700808"/>
            <a:ext cx="7128792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Видоизменение операций профессий, потребность в новых подходах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обучению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массовому переобучению кадров;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совершенствования  регулирования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населения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цифровую экономику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граждан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 инфраструктурой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4489476"/>
            <a:ext cx="7128792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развития культуры постоянных инноваций по образцу  цифровых компаний;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заблаговременные инвестиции в технологии «Индустрии 4.0»;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сотрудничества  с образовательными и исследовательскими организациями, а также  высокотехнологичными компаниями. </a:t>
            </a:r>
          </a:p>
        </p:txBody>
      </p:sp>
      <p:pic>
        <p:nvPicPr>
          <p:cNvPr id="1026" name="Picture 2" descr="http://www.centreks.ru/images/img_4848f9bf0059f5be629f312c292dbf88.jp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" y="2326030"/>
            <a:ext cx="179219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hareicon.net/data/2015/11/22/676019_tool_512x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7" y="5026252"/>
            <a:ext cx="1047399" cy="104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0511" y="1700808"/>
            <a:ext cx="125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511" y="4289421"/>
            <a:ext cx="125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5292080" y="3501007"/>
            <a:ext cx="216024" cy="7884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Долгосрочный экономический рост</a:t>
            </a:r>
          </a:p>
        </p:txBody>
      </p:sp>
      <p:pic>
        <p:nvPicPr>
          <p:cNvPr id="4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44"/>
            <a:ext cx="418367" cy="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4784" y="1155661"/>
            <a:ext cx="6174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прироста ВВП к 2025 году за счет </a:t>
            </a:r>
            <a:r>
              <a:rPr lang="ru-RU" sz="16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endParaRPr lang="ru-RU" sz="1600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664655"/>
              </p:ext>
            </p:extLst>
          </p:nvPr>
        </p:nvGraphicFramePr>
        <p:xfrm>
          <a:off x="209183" y="1772816"/>
          <a:ext cx="6305184" cy="46287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86553"/>
                <a:gridCol w="4318631"/>
              </a:tblGrid>
              <a:tr h="1131233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 </a:t>
                      </a:r>
                    </a:p>
                    <a:p>
                      <a:pPr algn="ctr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производственных </a:t>
                      </a:r>
                    </a:p>
                    <a:p>
                      <a:pPr algn="ctr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логистических </a:t>
                      </a:r>
                    </a:p>
                    <a:p>
                      <a:pPr algn="ctr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операций</a:t>
                      </a: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производственных линий в режиме реального времени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 логистических маршрутов и определение порядка приоритетности отправлений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2284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</a:p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эффективности </a:t>
                      </a:r>
                    </a:p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рынка труда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Эффективный и быстрый поиск работы и заполнение вакансий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удаленной работы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профессии и рабочие места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920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</a:p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производительности </a:t>
                      </a:r>
                    </a:p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простоев оборудования и расходов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ремонты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загрузки оборудования</a:t>
                      </a:r>
                    </a:p>
                  </a:txBody>
                  <a:tcPr anchor="ctr"/>
                </a:tc>
              </a:tr>
              <a:tr h="92284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</a:p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эффективности </a:t>
                      </a:r>
                    </a:p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НИОКР и разработки </a:t>
                      </a:r>
                    </a:p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продуктов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Быстрое </a:t>
                      </a:r>
                      <a:r>
                        <a:rPr lang="ru-RU" sz="14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прототипирование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контроль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больших массивов данных при разработке и совершенствовании продуктов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39296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</a:t>
                      </a:r>
                    </a:p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расхода электроэнергии и топлива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производственных потерь сырья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647656" y="2564904"/>
            <a:ext cx="251115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ВВП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к 2025 году 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4,1–8,9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трлн 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19–34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ВВП</a:t>
            </a:r>
          </a:p>
        </p:txBody>
      </p:sp>
      <p:pic>
        <p:nvPicPr>
          <p:cNvPr id="2052" name="Picture 4" descr="https://www.mckinsey.com/~/media/McKinsey/Business%20Functions/McKinsey%20Digital/How%20We%20Help%20Clients/Expertise/create_thumb_1536x1536.ashx?mw=677&amp;car=42: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90" y="5852664"/>
            <a:ext cx="1125910" cy="67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37970" y="6552103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McKinsey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Технологические области цифровой экономики</a:t>
            </a:r>
          </a:p>
        </p:txBody>
      </p:sp>
      <p:pic>
        <p:nvPicPr>
          <p:cNvPr id="4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44"/>
            <a:ext cx="418367" cy="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112464"/>
              </p:ext>
            </p:extLst>
          </p:nvPr>
        </p:nvGraphicFramePr>
        <p:xfrm>
          <a:off x="418367" y="1052736"/>
          <a:ext cx="8507288" cy="425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67519170"/>
              </p:ext>
            </p:extLst>
          </p:nvPr>
        </p:nvGraphicFramePr>
        <p:xfrm>
          <a:off x="611560" y="5229200"/>
          <a:ext cx="820891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992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Цифровизация</a:t>
            </a:r>
            <a:r>
              <a:rPr lang="ru-RU" sz="2800" b="1" dirty="0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Повышение качества жизни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08724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44"/>
            <a:ext cx="418367" cy="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8585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Российские ИТ-разработки</a:t>
            </a:r>
          </a:p>
        </p:txBody>
      </p:sp>
      <p:pic>
        <p:nvPicPr>
          <p:cNvPr id="4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44"/>
            <a:ext cx="418367" cy="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Мытенков С.С.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72000" y="1628800"/>
            <a:ext cx="0" cy="237626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8367" y="1729298"/>
            <a:ext cx="347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сфере здравоохранения и медицины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080" y="186779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сфере страхования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9024" y="4221088"/>
            <a:ext cx="878497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797" y="2636912"/>
            <a:ext cx="386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медицинские записи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нетрудоспособности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Радиочастотная идентификация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7451" y="2671148"/>
            <a:ext cx="386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справок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Удаленная диагностика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0" r="31723" b="25763"/>
          <a:stretch/>
        </p:blipFill>
        <p:spPr bwMode="auto">
          <a:xfrm>
            <a:off x="1259632" y="4248896"/>
            <a:ext cx="6403133" cy="223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4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172</TotalTime>
  <Words>1019</Words>
  <Application>Microsoft Office PowerPoint</Application>
  <PresentationFormat>Экран (4:3)</PresentationFormat>
  <Paragraphs>228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Ясность</vt:lpstr>
      <vt:lpstr> Перспективы развития Цифровой экономики.  К чему готовиться бизнесу и власти</vt:lpstr>
      <vt:lpstr>Переход к цифровой экономике</vt:lpstr>
      <vt:lpstr>Технологии цифровой экономики в стратегических документах России </vt:lpstr>
      <vt:lpstr>Программы цифровой экономики 2024</vt:lpstr>
      <vt:lpstr>Сотрудничество «Власть-бизнес»</vt:lpstr>
      <vt:lpstr>Долгосрочный экономический рост</vt:lpstr>
      <vt:lpstr>Технологические области цифровой экономики</vt:lpstr>
      <vt:lpstr>Цифровизация. Повышение качества жизни</vt:lpstr>
      <vt:lpstr>Российские ИТ-разработки</vt:lpstr>
      <vt:lpstr>Мобильное приложение «Социальный навигатор»</vt:lpstr>
      <vt:lpstr>Телекоммуникация и связь</vt:lpstr>
      <vt:lpstr>Цифровые инфраструктурные проекты</vt:lpstr>
      <vt:lpstr>Информационно справочные ресурсы</vt:lpstr>
      <vt:lpstr>Проект «Я — профессионал»</vt:lpstr>
      <vt:lpstr>Новые объекты в сфере безопасности </vt:lpstr>
      <vt:lpstr>Меры по защите персональных данных </vt:lpstr>
      <vt:lpstr>Комитеты и Комиссии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развития Цифровой экономики. К чему готовиться бизнесу и власти</dc:title>
  <dc:creator>Милорадова Ксения</dc:creator>
  <cp:lastModifiedBy>Пользователь Windows</cp:lastModifiedBy>
  <cp:revision>17</cp:revision>
  <dcterms:created xsi:type="dcterms:W3CDTF">2018-01-09T12:41:22Z</dcterms:created>
  <dcterms:modified xsi:type="dcterms:W3CDTF">2018-02-01T10:05:08Z</dcterms:modified>
</cp:coreProperties>
</file>